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8" r:id="rId2"/>
    <p:sldId id="262" r:id="rId3"/>
    <p:sldId id="335" r:id="rId4"/>
    <p:sldId id="341" r:id="rId5"/>
    <p:sldId id="277" r:id="rId6"/>
    <p:sldId id="315" r:id="rId7"/>
    <p:sldId id="338" r:id="rId8"/>
    <p:sldId id="336" r:id="rId9"/>
    <p:sldId id="266" r:id="rId10"/>
    <p:sldId id="339" r:id="rId11"/>
    <p:sldId id="340" r:id="rId12"/>
    <p:sldId id="268" r:id="rId13"/>
    <p:sldId id="279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5844EF1-17F9-4E0B-A962-97C707A4D353}">
          <p14:sldIdLst>
            <p14:sldId id="258"/>
            <p14:sldId id="262"/>
            <p14:sldId id="335"/>
            <p14:sldId id="341"/>
            <p14:sldId id="277"/>
            <p14:sldId id="315"/>
            <p14:sldId id="338"/>
            <p14:sldId id="336"/>
            <p14:sldId id="266"/>
            <p14:sldId id="339"/>
            <p14:sldId id="340"/>
            <p14:sldId id="268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89571" autoAdjust="0"/>
  </p:normalViewPr>
  <p:slideViewPr>
    <p:cSldViewPr snapToGrid="0">
      <p:cViewPr varScale="1">
        <p:scale>
          <a:sx n="78" d="100"/>
          <a:sy n="78" d="100"/>
        </p:scale>
        <p:origin x="-1042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55.81395" units="1/cm"/>
          <inkml:channelProperty channel="Y" name="resolution" value="55.6701" units="1/cm"/>
        </inkml:channelProperties>
      </inkml:inkSource>
      <inkml:timestamp xml:id="ts0" timeString="2020-11-01T07:03:19.3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25929 12330</inkml:trace>
  <inkml:trace contextRef="#ctx0" brushRef="#br0" timeOffset="141.635">25929 12330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55.81395" units="1/cm"/>
          <inkml:channelProperty channel="Y" name="resolution" value="55.6701" units="1/cm"/>
        </inkml:channelProperties>
      </inkml:inkSource>
      <inkml:timestamp xml:id="ts0" timeString="2020-11-01T07:07:36.8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22507 10266,'-17'0,"-1"0,18 17,-18 1,1 0,17-1,-18-17,0 18,1 17,17-17,-18 0,18-1,0 18,0 1,0-1,0 0,0 1,0-1,0 0,0 0,0 1,0-1,0 0,0-17,0 17,0 0,0 1,0-1,0 0,0 1,0-1,0 0,0-17,0-1,0 19,0-1,0 0,18 1,-1-1,-17-18,18 19,0-19,17 19,-17-19,17 19,-18-19,19 18,-19-35,-17 18,18 0,0-1,-1 1,19 0,-19-1,19 1,-19 0,18-1,1 1,17-1,17 1,1 17,17-35,-18 18,19 0,52-1,18 19,-18-36,0 17,53 19,-53-19,18 1,-18 17,0-35,-18 18,-17-1,53 19,-53-36,0 0,-1 17,19-17,-18 0,-36 18,54-18,-18 0,-1 0,1 0,0 0,53 0,-53 0,0 0,-1 0,36 0,1 0,16 0,-17 0,1 0,-37 0,1 0,0 0,18 0,-54 0,36 0,0 0,-18 0,-18 0,19 0,17 0,-36 0,18 0,-17 0,35 0,-18 0,-18 0,36 0,-18 0,-17 0,17 0,0 0,1 0,-37 0,1 0,18 0,-18 0,0 0,-18 0,18 0,-18 0,1 0,-1 0,18-18,-18 1,0 17,1-18,-1 0,0 1,0-1,18 0,-53 1,18-1,0 1,-1 17,1-18,0 0,-18 1,17-1,1 0,-1 1,19-1,-1 0,18 1,17-19,-17 19,0-18,18-18,-18 17,0 1,35 0,-53 17,0 1,1-36,-1 35,-17 18,-1-18,-17 1,18-1,-18 0,0 1,18-18,-1 35,1-18,-1-17,-17 17,18 0,0 1,-1-1,1 18,0-18,-1 1,-17-1,18-17,0 0,-1-1,1 19,-18-1,0 0,17 18,1-35,0 17,-18 1,17-1,-17 1,18-1,-18 0,0 1,0-19,0 1,0 17,0 1,0-1,0 1,0-1,0 0,0 1,0-1,0 0,18-17,-18 17,0 1,0-1,0 0,17-17,-17 18,0-1,0 0,0 1,0-1,0 0,0 1,0-1,0 0,0 1,-17 17,-1 0,-17-18,17 18,-35-17,36 17,-19 0,-34 0,17 0,-18 0,-17 0,18 0,-19 0,19 0,-18 0,-18 0,35 0,-17 0,17 0,-17 0,35 0,-17 0,-1 0,1 0,17 0,0 0,-18 0,36 0,0 0,17 0,-17 0,0 0,-1 0,1 0,0 0,-18 0,17 0,1 0,0 0,0 17,-1 1,-17-18,18 17,0-17,-36 18,36 0,0-18,-18 17,18-17,-18 18,0-18,-18 18,36-18,-18 0,18 17,-18-17,0 0,0 0,0 18,0-18,18 0,-18 18,0-18,0 0,-17 0,17 0,0 17,17-17,-16 0,16 0,-17 0,18 0,-18 0,18 0,-36 0,54 0,-54 0,18 0,18 0,-18 0,0 0,0 0,-17 0,17 0,17 0,19 0,-18 0,-18 0,0-17,35 17,-17 0,-1 0,1 0,18 0,-54 0,36 0,-18 0,18 0,-1 0,-17 0,0 0,18 0,-18 0,18 0,-18 0,0 0,-17 0,17 0,0 0,0 0,0 0,18 0,-36 0,18 0,0 0,18 0,-18 0,18 0,-18 0,18 0,-1 0,-17 0,18 0,0 0,0 0,-1 0,-17-18,36 18,-19-18,19 18,-1 0,-17 0,-18-17,35 17,-35-18,0 18,18 0,-35-18,17 18,-18 0,18 0,0-17,0 17,-17-18,17 0,35 18,1 0,-19-17,19 17,-19 0,19 0,-18 0,-36 0,36 0,17 0,-52 0,17 0,17 0,-17-18,36 18,-18 0,-1 0,1 0,-18 0,18 0,-1 0,1 0,18 0,-1 0,-17 0,-1 0,1 0,17 0,-17 0,0 0,17 0,1 0,-19 0,19 0,-19 0,1 0,0 0,0 0,17 0,0 0,-17 0,0 0,-1 0,1 0,-18 0,18 0,0 0,-1 18,1-18,18 0,-1 0,-17 0,35 17,-36-17,19 0,-19 0,19 18,-18-18,17 0,0 0,1 0,-1 0,0 0,1 0,-1 0,18 18</inkml:trace>
  <inkml:trace contextRef="#ctx0" brushRef="#br0" timeOffset="1162.7737">24306 12241,'0'0,"18"0,0 0,17 0,-17 0,-1 0,1 0,-1 0,1 0,0 0</inkml:trace>
  <inkml:trace contextRef="#ctx0" brushRef="#br0" timeOffset="1878.4201">24395 12241,'0'18,"0"0,0-1,0 1,0 0,0-1,0 1,0-1,0 1,0 0,0-1,-18 19,18-19,0 1,0 0,-18 17,18-17,0-1,0 1,0-1,0 1,0 0,0-1,0 1,0 0,0-1,0 1,0 0,0-1,0 1,0-1,0 1,0 0,0-1</inkml:trace>
  <inkml:trace contextRef="#ctx0" brushRef="#br0" timeOffset="2534.0078">24377 12577,'18'-18,"-1"0,1 18,-1 0,1 0,0 0,-1 0,1 0,0 0,-1 0,1 0,0 0,-1 0,1 0,0 0,-1 0</inkml:trace>
  <inkml:trace contextRef="#ctx0" brushRef="#br0" timeOffset="3526.4873">24677 12594,'17'18,"1"-1,0 1,-1-18,1 0,0 0,-1 0,1 0,0 0,-1 0,1 0,-1 0,1-18,-18 1,18-1,-18 1,0-1,0 0,0 1,0-1,0 0,-18 1,0-1,18 0,-17 1,-1 17,1 0,-1 0,0 17,18 1,-17 0,17-1,0 1,0 0,0-1,0 1,0 17,0-17,0-1,0 1,0 0,0-1,0 1,0 0,0-1,17 1,1 0,0-18,-1 0,1 0,-1 0,1 0,0 0</inkml:trace>
  <inkml:trace contextRef="#ctx0" brushRef="#br0" timeOffset="4468.494">25030 12735,'17'0,"1"0,-1 0,1 0,0-17,-1 17,1 0,0-18,-18 0,17 1,1-1,0 0,-1 1,-17-1,0 1,18-1,-18 0,0-17,-18 35,1 0,-1 0,0 0,18 18,-17-1,17 1,-18 17,18-17,0-1,0 1,0 0,0-1,0 1,0 0,0-1,0 19,0-19,0 1,18-1,-1-17,1 0,0 0,-1 0,1 0,0 0,-1 0,1 0,17 0,0 0</inkml:trace>
  <inkml:trace contextRef="#ctx0" brushRef="#br0" timeOffset="6241.3999">25523 12559,'0'-18,"-17"18,-1 0,1 18,-1 0,0-1,18 1,0-1,0 1,-17 0,17-1,0 1,0 0,0-1,0 1,0 0,17-18,1 0,0 0,-1 0,1 0,-1 0,1 0,0 0,-1 0,1 0,0-18,-1 0,1 1,0-1,-18 0,0 1,0-1,0 0,0 1,17 17,-17-18,0 1,0-19,0 1,0 17,0-17,0 17,0 1,0-1,0 0,0 1,0-1,0 1,0-1,0 0,0 1,0-1,0 0,0 1,0 34,0 1,0 0,0-1,0 1,0 0,0-1,0 1,0 17,0-17,0-1,0 1,0 0,0-1,0 1,0 0,0-1,0 1,0 0,18-1,-1 1,-17-1,18 1,0-18,-1 0,1 0,0 0,-1 0,19 0,-19 0,1 0,0 0,-1 0</inkml:trace>
  <inkml:trace contextRef="#ctx0" brushRef="#br0" timeOffset="7754.3952">26141 12559,'17'0,"1"0,17 0,1 0,-19 0,19 0,-19 0,1 0,-1 0,1 0,0 0,-1 0,1 0,0 0,-1 0,1 0,0 0,-1 0</inkml:trace>
  <inkml:trace contextRef="#ctx0" brushRef="#br0" timeOffset="12554.3331">26935 12312,'0'-18,"-18"18,0 0,1 0,-1 0,0 0,1 0,-1 0,0 0,1 18,-1-18,1 18,17-1,0 1,-18-1,18 1,0 0,-18-1,18 1,0 0,0-1,0 1,0 0,0-1,0 1,0 0,0-1,0 1,0-1,0 1,0 0,0-1,0 1,0 0,0-1,0 1,0 0</inkml:trace>
  <inkml:trace contextRef="#ctx0" brushRef="#br0" timeOffset="13100.6271">26582 12524,'17'0,"1"0,0 0,-1 17,1-17,17 18,-17-18,0 0,17 0,-18 0,1 0,0 0,-1 0,19 18,-19-18</inkml:trace>
  <inkml:trace contextRef="#ctx0" brushRef="#br0" timeOffset="14020.1582">26917 12577,'18'0,"-1"17,-17 1,0-1,0 1,0 0,0-1,18-17,-18 18,0 0,0-1,17 1,1 0,0-18,-1 0,1 0,0 0,-1 0,1-18,-18 0,18 1,-1-1,-17 0,0 1,0-1,0 0,0 1,0-1,0-17,-17 17,17 1,-18-1,0 0,1 18,-1 0,0 0</inkml:trace>
  <inkml:trace contextRef="#ctx0" brushRef="#br0" timeOffset="15033.0169">27146 12559,'18'0,"0"0,-1 0,1 0,-1 18,1-1,-18 1,0-1,0 1,0 0,0-1,0 1,0 0,0-1,0 1,0 0,0-1,0 1,0-1,0 1,18 0,-1-18,1 0,0-18,-18 0,17 1,1-1,-18 1,18 17,-1-18,1 0,-18 1,17-1,1 0,0 18</inkml:trace>
  <inkml:trace contextRef="#ctx0" brushRef="#br0" timeOffset="16059.0711">27552 12629,'18'0,"-1"0,-17 18,0 0,0-1,0 1,18 0,-18-1,0 1,17 17,-17-17,0-1,18-17,0 0,-1 0,1 0,-18-17,18 17,-18-18,0 1,17-1,-17 0,0 1,0-1,18 0,0 18,-18 18,0 0,0-1,0 1,0 0,0-1,17-17,1 0,0 0,-1 0,1 0,-1-17,1-1,0 0,-1 1,1-1,-18 0</inkml:trace>
  <inkml:trace contextRef="#ctx0" brushRef="#br0" timeOffset="17326.003">28222 12700,'-17'-18,"-1"1,18-1,-18 18,1 0,-1 0,0 0,1 0,-1 0,0 0,1 18,-1-1,18 1,0 0,-17-1,17 1,0 0,0-1,0 1,0-1,0 1,0 0,0-1,0 1,0 0,0-1,0 1,17 0,1-1,-1 1,1-18,0 0,-1 0,1 0,0 0,-1-18,-17 1,18-1,0 0,17 1,-18-1,1 18,-18-18,0 1,0 34,18 1,-1 0,1-18</inkml:trace>
  <inkml:trace contextRef="#ctx0" brushRef="#br0" timeOffset="18271.8079">28381 12647,'18'18,"-18"-1,17-17,-17 18,18 0,-18-1,0 1,0 0,0-1,0 1,18-1,-18 1,0 17,0-17,0 0,0-1,0 1,0 0,0-1,0 1,0-1,17-17,1 0,-18-17,0-1,0 1,17-1,1 18,-18-18,0 1,18-1,-1 0,1 1,0-1,-1 0</inkml:trace>
  <inkml:trace contextRef="#ctx0" brushRef="#br0" timeOffset="19817.1259">28945 12823,'-17'0,"-1"0,0 0,1 0,-1 0,1 0,-1 0,0 0,18 18,0 0,0-1,0 1,-17 0,17-1,0 1,0 0,0-1,0 1,0-1,0 1,17-18,19 0,-1 0,-18 0,19 0,-1 0,0 0,-17 0,0 0,-1 0,1 0,0 0,-18-18,0 1,17-1,-17 1,18-1,-18 0,0 1,17-1,-17-17,0 17,0 0,0 1,18-1,-18 1,0-19,0 19,0-1,0 0,18-17,-18 17,0 1,17-1,-17 1,0-1,18 0,-18 1,0-1,18-17,-18 17,0 0,0 1,0 34,0 1,0 0,0-1,0 1,0 0,0 17,0 0,0-17,0 17,0 0,0 1,0-19,0 19,0-19,0 1,0-1,0 1,0 0,0-1,0 1,0 0,17-1,-17 1,18 0,0-1,-1 1,1-18,-1 17,-17 1,18 0,0-18,-1 0,1 0,0 0,-1 0,1 0</inkml:trace>
  <inkml:trace contextRef="#ctx0" brushRef="#br0" timeOffset="23840.2739">27993 4163,'18'0,"-1"0,1 0,-1 0,1 0,0 0,-1-18,1 18,17 0,-17 0,17-18,0 18,-17 0,17-17,-17 17,0 0,-1 0,1 0,0 0,-1 0,1 0,17 0,0 0,1 0,-1 0,-17 0,-1 0,1-18</inkml:trace>
  <inkml:trace contextRef="#ctx0" brushRef="#br0" timeOffset="26593.31">28487 4145,'17'0,"1"0,0 0,-1 18,1-18,-18 17,35 1,-17 0,0-18,-1 17,1-17,-1 0,-17 18,18-18,0 0,-1 0,1 0,0 18,-1-18,1 0,17 17,-17-17,-1 0,19 18,-1-18,0 18,1-18,-19 0,19 0,-1 0,0 17,-17-17,-1 0,1 0,0 0,-1 0,1 18,0-18,17 0,-18 17,19-17,-1 0,0 0,18 0,0 18,-18-18,18 0,-17 0,17 0,-18 0,0 0,0 0,-17 0,0 0,-1 0,-17 18,18-18,0 0,-1 0,1 17,17-17,0 18,18-18,-17 18,16-18,1 17,18-17,-18 18,0 0,0-18,0 17,-18 1,0-1,-35 1,18-18,-1 0,1 18,0-18,17 17,-17-17,17 18,-17-18,-1 0,1 0,-1 18,1-1,-18 1,18 0,-1-1,1 1,0-18,-1 17,1 1,0 0,-1-1,1 1,17 0,-17-1,-1-17,1 18,-18 0,18-1,-1 19,1-19,0 1,-1-18,1 17,0 19,-1-1,-17-17,0-1,18 1,-18 0,17-1,1 1,-18 17,18 0,17 18,-35-17,18-1,-18 0,17 0,1 1,0-1,-1 0,1 1,-18-1,17 0,1 0,0 1,-1-1,1 18,0 0,-1-18,-17-17,0-1,18 1,-18 0,18 17,-1 0,-17-17,18 17,-18-17,0-1,18 1,-1 0,-17-1,18 1,-18 0,17-1,1 1,0-1,-1 1,1-18,0 18,-18-1,17 1,1 0,0-1,-1 1,1-18,-1 35,1 0,0-17,-18 0,0-1,17 19,-17-1,0-17,18-1,-18 1,0 17,0-17,0-1,0 19,0-19,0 1,0 17,18-17,-18 0,17 17,-17 0,0-17,0 17,0 0,0 1,0-1,0 0,0 0,0-17,0 53,0-36,0-18,0 19,0-1,0 0,0-17,0 17,0-17,0 17,0-17,0-1,0 19,0-19,0 1,0 17,0-17,-17 17,17-17,-18 17,18 18,-18-18,1 1,-1 16,18-16,-18-1,1 36,17-36,0-17,-18 34,1 1,17 0,-18 0,18-18,0 1,-18 17,18-18,-17 0,-1 36,18-18,-18-18,18 0,-17 1,-19 16,19-16,-1-1,1 0,17 1,-18-1,18-18,0 1,0 17,0-17,0 0,0-1,0 1,0 0,0-1,-18 18,18-17,-17 0,-1 35,18-18,-18 0,18 1,0-1,-17 0,-1 0,18 1,0-1,0 0,0 0,0 1,0-19,0 1,0 0,0-1,0 1,0 0,0-1,0 1,-18-1,18 1,0 0,0-1,0 1,0 0,0-1,0 1,-17 17,17-17,-18 0,0 17,1-18,-1 19,1-1,17-17,0-1,-18 1,18 0,0-1,-18 1,18-1,-17 1,-1 0</inkml:trace>
  <inkml:trace contextRef="#ctx0" brushRef="#br0" timeOffset="30918.2805">28134 3281,'-18'0,"1"0,-1 0,0 0,1 0,-1 0,1 0,-1 17,0-17,1 18,-1 0,0-1,1 1,-1 0,0-1,18 1,0 0,0-1,-17 1,17-1,0 19,0-19,0 19,0-1,0-17,0-1,0 1,0 0,0-1,0 1,0 17,0-17,0-1,0 1,0 0,0-1,0 1,0 17,17-35,-17 35,18-17,0 0,-1-1,19 1,-19 0,1-1,17 1,-17-18,-1 18,1-18,0 0,-1 17,1-17,0 0,-1 18,1-18,0 0,-1 0,1 17,-1-17,1 0,0 0,-1 0,1 0,0 0,-1 0,1 0,0 0,-1 18,1-18,0 0,17 0,-18 0,1 0,0-18,-18 1,17-1,1 1,-18-1,18 18,-1-18,1 1,-18-1,18 0,-18 1,0-1,0 0,0 1,0-1,0 1,0-1,0 0,0 1,0-1,0 0,0-17,0 17,0 1,0-1,0 1,0-1,0 0,0 1,0-1,0-17,0 17,0 0,0 1,0-19,0 19,-18-18,0 17,1 0,-1 1,0 17,1-18,17 0,-18 1,0-1,1 0,-1 1,1 17,-1 0,0-18,1 18,-1 0,-17 0,17-17,0 17,-17-18,17 18,1 0,-1 0,1-18,-1 18,0 0,1 0,-1 0,0 0,1 0,-1 0</inkml:trace>
  <inkml:trace contextRef="#ctx0" brushRef="#br0" timeOffset="128756.9103">23301 9754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55.81395" units="1/cm"/>
          <inkml:channelProperty channel="Y" name="resolution" value="55.6701" units="1/cm"/>
        </inkml:channelProperties>
      </inkml:inkSource>
      <inkml:timestamp xml:id="ts0" timeString="2020-11-01T07:10:38.6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13776 15064,'-18'0,"1"0,-1 0,0 0,1 0,-1 0,0 0,1 0,-1 17,1-17,-1 18,0 0,18-1,-17 1,-1-1,0 1,1-18,-1 35,18-17,-18 0,18-1,0 1,0 0,-17-1,17 1,0-1,0 1,0 0,0-1,0 1,0 0,0-1,0 1,0 0,0-1,0 1,0-1,17 1,1 0,0 17,-1-17,1-18,0 17,-18 1,17 0,1-1,0-17,-1 18,1-18,-1 0,1 0,0 0,-1 0,19 0,-19 0,19 0,-1 0,-17 0,17 0,-18 0,1 0,0-18,-1 1,1-1,-18 0,0 1,0-1,0 0,0 1,0-1,0 0,18 1,-18-1,0 1,17-1,-17 0,0 1,18-19,-18 19,0-1,0 0,0 1,0-1,0 1,0-1,0 0,0 1,0-1,0 0,0 1,0-1,0-17,-18 17,1 1,-1-1,0 18,1-18,17 1,-18-1,0 18,1-18,-1 18,1 0,-1 0</inkml:trace>
  <inkml:trace contextRef="#ctx0" brushRef="#br0" timeOffset="33096.0751">1199 14270,'-17'0,"-1"0,1 0,-1 0,0-18,1 18,-1 0,-17 18,17-1,-17-17,35 18,-18 0,0-18,-17 17,18-17,-1 18,0-18,1 18,17-1,-18 1,18 0,0-1,0 1,0 0,0-1,0 1,0 17,0-17,0-1,0 1,0 0,0-1,0 1,0 0,0-1,0 18,0 1,0-19,18 1,-1 17,-17-17,18-18,0 35,-1-17,1-1,-1 1,1 0,0-1,-1 1,1 0,0-18,-1 0,1 0,0 0,-1 0,1 0,0 0,-1 0,1 0,-1 0,1 0,17 0,-17 0,0 0,17 0,-17 0,-1 0,1 0,-1 0,1 0,0 0,17 0,0-18,1 0,-19 18,1-17,-1 17,19-18,-19 0,1 18,0 0,-1-17,1-1,0 18,-1-17,1-1,-18 0,18 18,-1-17,1-1,-1 0,1 1,-18-1,0 0,0 1,0-1,0 1,0-1,0 0,0 1,0-1,0 0,0 1,0-1,-18 0,1 1,-18-1,35 1,-18-1,0 0,18 1,0-1,-17 0,-1 18,0-17,1-1,-1 0,18 1,-18-1,1 0,-1 18,0 0,1 0,-1 0,1 0,-1 0,0 0,1 0,-1 0,-17 0,17 0,-17 0,0 0,17 0,0 0,1 0,-1 0,0 0,1 0,-1 0,0 0,1 0,-1 0,1 0</inkml:trace>
  <inkml:trace contextRef="#ctx0" brushRef="#br0" timeOffset="46025.3618">811 12435,'-17'0,"-1"0,0 0,18 18,-17 0,-1-1,1 1,-1 0,0-18,1 17,17 1,-18 17,0-17,18-1,-17 19,17-19,0 1,0 0,0-1,0 1,0 0,0-1,0 1,0-1,0 1,0 0,0-1,0 1,17 17,-17-17,18 0,0-1,-1 18,1 1,0-36,17 17,-18 1,19 0,-1-1,0 1,-17 0,-18-1,35 1,-17-18,-1 18,1-18,0 0,-1 0,1 0,0 17,-1-17,1 0,0 0,-1 0,1 0,0 0,-1 0,18 0,-17 0,0 0,-1 0,1 0,0 0,-1 0,1 0,0 0,-1 0,1 0,-1 0,1 0,0 0,-1 0,1-17,0-1,-1 0,1 1,0-1,-1 18,-17-18,18 1,-1-1,1-17,0 17,-18 0,17 18,-17-17,0-1,0 1,0-1,0 0,0 1,0-1,0 0,0 1,0-1,0 0,0 1,0-1,0 1,0-1,0 0,0 1,-17 17,-1-18,0 0,1 1,17-1,0 0,-18 1,1 17,-1-18,0 1,1 17,-1-18,0 0,1 18,-1-17,0-1,1 18,-18 0,-1-18,19 18,-1 0,0-17,1 17,-1 0,0 0,1-18,-1 18,1 0,-19-18,19 18,-1 0,-17 0,17 0,-17 0,-1-17,19 17,-1 0,1 0,-1 0,0 0,1 0,-1 0,0 0</inkml:trace>
  <inkml:trace contextRef="#ctx0" brushRef="#br0" timeOffset="307570.7584">15381 11977,'-18'-18,"1"18,-1 0,1 0,-1-17,0 17,1 0,-1 0,0 0,1 17,-1 1,0-1,1 1,-1 0,1-1,-1 1,0-18,1 18,-1-1,18 1,-18-18,-17 18,0-1,17-17,-17 18,17-1,-17-17,35 18,-18-18,1 0,-1 18,0-1,1 1,-1 0,18-1,-18 1,1-18,-1 35,18-17,-17 17,-1-17,0 17,1-17,-1-18,18 17,0 19,0-19,0 1,0 0,0-1,0 1,-18 17,18-17,0-1,-17 1,17 0,-18-1,18 1,-18 0,1-1,17 1,-18-1,18 1,0 0,0-1,0 1,-17 17,17-17,0 0,0-1,0 1,-18-1,18 1,0 0,-18-1,18 19,-17-1,17 0,0 1,0-19,0 18,-18 1,18-19,0 19,-18 34,18-17,0-18,0 18,0 0,-17 18,17-54,0 54,0-18,0 0,0-18,0 18,0-18,0 1,0-1,0 18,0-18,0 0,0 1,0-1,0 0,0 0,0 1,17-1,1 0,0 1,-1 16,1-16,-18-1,18 18,17 17,0-34,18 17,-18 17,1-17,-1 0,18 18,-18-36,18 18,-18 17,18-34,-53-19,18 19,-1-1,1-35,0 17,-1 1,1 17,0-17,17 17,0 1,-17-19,17 18,0 1,1-19,17 1,-1 0,19 17,-18-17,0 17,17-17,-17-1,-17-17,17 18,-18-18,0 0,0 0,1 0,-19 0,1 0,0 0,-1 0,18 0,1 0,-1-18,-17 1,17-19,0 1,0 0,18-18,0 17,-17 1,-1 0,18-18,-18-18,18 36,-18-18,1-17,-19 34,1-16,-1-1,1 17,0 1,-1 0,-17-1,18 1,-18 0,18 0,-1-1,1 1,17 0,-35 0,18-1,-1 1,1-18,0 18,-1-18,1 18,-18-1,18-17,-18 18,0-18,0 18,0-18,0-18,0 19,0-1,0 0,0-35,0 17,0 18,0 18,-18-36,0 36,1-18,17 18,-36-1,36 19,0-36,0 35,-35-35,18 18,17 17,-18-17,18 18,-35-36,17 17,0 19,18-1,-35-35,17 53,18-18,0 1,-17-1,17 1,-18-1,18 0,-17 18,-19-53,36 36,0-1,-17 0,-19-17,19 18,-1-1,-35-35,36 53,-1-18,-17-17,-18 0,35 17,-17 1,-1-1,1 0,18 1,-36-19,35 36,0-17,1-1,-1 18,-17-35,17 35,1-18,-1 18,0-18,1 18,-19-17,19 17,-1 0,-17 0,17 0,1 0,-1 0,0 0,1 0,-1 0,0 0,1-18,-1 1,0-1,1 18,-1-18,18 1,-18 17,1-18,-1 0,1 1,-1-1,0 18,1 0,-1-18,0 1,1 17,-1-18</inkml:trace>
  <inkml:trace contextRef="#ctx0" brushRef="#br0" timeOffset="330301.8386">13353 14781,'0'18,"0"0,0-1,0 1,-18 0,18-1,-18 18,18-17,-17 17,-1 1,18-19,0 19,0-19,0 1,0 17,0 0,0 1,0-1,0 0,0 1,0-1,0 0,0-17,0-1,0 19,0-1,0-17,0 17,0-18,0 1,0 0,0 17,0-17,0-1,0 1,18 17,-1-17,-17 0,18 17,-18-18,0 1,18 0,-1-1,1 19,-18-19,18 19,-1-1,1-18,-1 1,1 0,0-1,-18 1,35 0,-17-1,-1 1,1 0,0-1,17 1,0-18,0 17,1 1,-1 0,0-1,1 1,16-18,-16 18,17-18,17 17,-52-17,52 18,-17-18,0 0,-18 0,18 0,-17 0,-1 0,0 0,1 0,-19 0,1 0,-1 0,-17-18,0 1,18-1,-18 0,18 1,-1-1,-17 0,18 1,-18-18,0 17,0 0,0-17,0 0,0 17,0-17,0 0,0 17,0 0,0 1,0-1,-18-17,18 17,-17-17,17 17,-18-17,0 0,18 17,0 0,-17-17,17 17,-18-17,-17 0,35 17,-18-17,18 17,0-17,0 17,-17-17,-1 0,0 0,18 17,0 0,-17-17,-1 17,0 1,18-1,0 0,-17 18,-19-35,19 18,17-1,-35-17,17 17,18 0,-18 18,1-17,-1-1,0 0,1 1,-1-1,18 0,-18 18,1-17,-1 17,-17-18,17 18,1 0,17-17,-18 17,0 0,1 0,-1 0,-17-18,17 18,1 0,-19 0,1 0,0 0,-1 0,1 0,0 0,0 0,17 0,-17 0,-1 0,19 0,-19 0,1 18,18-18,-19 17,1-17,0 18,17-18,18 17,-18-17,-17 18,18-18,-19 18,1-18,0 17,17-17,-17 18,17-18,0 0,1 18,-1-1,1 1</inkml:trace>
  <inkml:trace contextRef="#ctx0" brushRef="#br0" timeOffset="347611.6566">13688 14922,'0'-17,"17"-1,-17 1,0-1,0 0,0 1,18-1,-18 0,0-17,0 17,0-17,0 0,0 0,0-1,0 1,0-18,0 0,0 0,0 0,0 18,0-18,0-17,0 17,18-18,-1 1,1-1,0 1,-18 17,0 17,17-17,-17 0,36-17,-36 17,0 0,0 0,0 0,0-17,0 17,0 0,0 0,0 0,0-18,0 19,0-1,0 0,0 17,0-16,0-19,17 18,-17 18,0-18,18 18,-18-18,0 17,17 1,-17-18,0 18,18 0,-18-1,0 1,0 0,0 0,0-1,0 1,0 0,0 17,0 0,0-17,0 0,0 0,0-1,0 1,18 0,-18-1,17 1,-17 0,0 0,18-18,-18 17,18 1,-18 0,17 0,-17 17,18-53,0 19,-18-19,17 36,-17-18,18 17,-18 1,0 0,17 0,-17-18,18 17,0-16,-18 16,17 1,1-36,0 36,-1-18,1 18,0 0,-18-1,35 1,-35 0,17 0,-17-1,18 1,0 0,-18 17,0 0,0 1,17-36,1 35,0-17,-18 17,17-17,-17 17,0 1,18-1,-18 1,18-19,-18 19,0-1,0 0,17 1,1-19,-18 19,0-1,18 0,-18 1,17-18,-17 17,18 0,-18 1,0-1,0-17,0 17,0 0,0-17,0 18,17-1,-17-17,0 17,18-17,-18-1,18 19,-1-1,1-17,0 17,-1 18,1-35,-18 17,0 1,18-1,-18 0,17 1,-17-1,0 0,0 1,18-1,-18 1,0-1,17-17,-17 17,18-17,-18 17,18-17,-18 17,17 1,-17-1,18 0,-18 1,0-1,0 0,0 1,18-19,-18 19,17-1,-17 1,18-1,-18 0,0 1,18-1,-1-17,-17 17,18 0,-18 1,17 17,-17-18,0 0,0 1,0-1,18-17,0 17,-1 1,-17-1,0 0,18 1,0-1,-1 0,-17 1,18-1,0 1,-18-1,0 0,17 1,-17-1,18 0,-18 1,0-1,0 0,18 1,-18-1</inkml:trace>
  <inkml:trace contextRef="#ctx0" brushRef="#br0" timeOffset="350263.6804">15311 6615,'0'-18,"-18"0,0 18,1 0,-1 0,0 0,1 0,-1 0,-17 0,17 0,1 0,-19 0,19 0,-1 0,0 0,1 0,-1 0,0 18,1-18,-1 18,0-18,1 17,-1 1,1-18,-1 0,18 17,-18 1,1 0,-1-1,0 1,1 0,-1-18,18 17,-18 1,18 0,-17-1,17 1,0 0,-18-1,18 1,0-1,0 1,0 0,0-1,0 1,0 0,0-1,0 1,0 0,0-1,0 1,0-1,0 1,0 0,0-1,0 1,0 0,0-1,0 19,0-19,0 18,0-17,18 0,-1 17,-17-17,0-1,18 1,-18 0,18-1,-1 1,1 0,0-1,-1 1,1-18,-18 17,18 1,-1 0,1-1,-1 1,1 0,0-18,-18 17,17 1,1-18,0 18,-1-18,19 0,-36 17,35-17,0 0,0 18,1-18,17 17,-18-17,0 0,-17 0,-1 0,1 0,0 0,-1 0,1 0,0 0,-1 0,1 0,17 0,0 0,-17 0,0 0,17 0,0-17,-17-1,0 1,-1-1,1 18,-18-18,18 1,-1-1,1 18,-1-18,1 1,0 17,-18-18,17 18,1-18,0 1,-1 17,1-18,0 1,-18-1,17 0,1 1,-1-19,1 19,0-19,-1 19,-17-1,18-17,0 0,-1-1,-17 19,18-1,-18-17,18 17,-18 0,0 1,0-18,0-1,0 19,0-1,0 0,0 1,0-1,0 0,0 1,0-1,0 1,0-1,0 0,0 1,0-1,0 0,0 1,0-1,0 0,0 1,0-1,0 0,0 1,0-1,0 1,0-1,-18 0,0 1,18-1,-17 0,-1 18,0-17,18-1,-17 0,-1 1,0-1,1 18,-1 0,1 0,-1 0,0-17,1 17,-1 0,-17-18,17 18,0 0,1 0,-1 0,1 0,-1-18,0 18,1 0,-1 0,0 0,1 0,-1 0,0 0,1 0,-1 0,0 0,-17 0,18 0,-19 0,19 0,-1 0,-17 0,17 0,0 0,-17 0,18 18,-1-18,0 0,1 0,-1 18,0-1,1 1,-1-1,-17 1,17 0,1-1,-1 1,0 0,1-1,-1 1,0 0,18-1,-17 1</inkml:trace>
  <inkml:trace contextRef="#ctx0" brushRef="#br0" timeOffset="351493.5189">15240 8184,'-18'-17,"1"17,-1 0,0 0,1 0,-1 0,1 0,-1 0,0 0,-17 0,17 0,-17 17,0-17,17 0,-17 18,0 0,-1-18,1 17,35 1,-35-18,17 18,0-18,1 0,-1 0,1 17,-1 1,0 0</inkml:trace>
  <inkml:trace contextRef="#ctx0" brushRef="#br0" timeOffset="352395.8612">15134 8273,'0'17,"0"19,0-19,0 1,0 17,0 0,0 1,0-19,0 19,0-1,0-18,0 1,0 17,0-17,0 0,0-1,0 1,0 0,0-1</inkml:trace>
  <inkml:trace contextRef="#ctx0" brushRef="#br0" timeOffset="369785.393">8043 8749,'-17'0,"-1"0,0 0,1 0,-1 0,0 0,1 0,-1 0,-17 0,17 0,1 18,-1-18,0 17,1 1,-1-1,-17 1,17 0,18-1,-17 1,-1-18,0 18,1-1,-1 19,0-19,1 1,17-1,-18 1,0 0,18-1,-17 1,-1 17,18-17,0 0,-17-1,17 1,0-1,0 19,0-19,0 1,0 0,0-1,0 1,0 0,0-1,0 1,0 0,-18 17,18-18,0 1,0 0,0-1,0 1,0 0,0-1,0 1,0 0,0 17,0-18,0 1,0 0,0-1,0 1,0 0,0-1,0 1,18 0,-18-1,17 18,1-35,-1 18,-17 0,18-1,0 1,-1 0,1-1,0-17,-1 18,-17 0,36-1,-1-17,0 0,-17 0,-1 18,19-18,-19 0,1 0,0 0,-1 0,1 0,-1 0,19 0,-19 0,1 0,0 0,-1 0,1 0,0 0,17 0,0 0,0-18,-17 1,0-1,-1 0,1 1,0 17,-1-18,1 0,0 1,-1-1,1 0,17 1,-17-1,-1 18,-17-17,18-1,0 0,-1 1,1-1,0 0,-18 1,17-1,-17-17,0 17,0 1,0-1,0-17,18-1,-18 1,35 0,-17 0,-18 17,0 0,0 1,0-1,17 0,-17 1,0-1,0 0,0 1,0-19,0 19,0-1,0 1,0-1,0 0,0-17,0 17,0 1,0-1,0 0,0 1,0-1,0 1,-17-1,-1 18,18-18,-18 1,1-1,-1 0,18 1,-17-1,-1 18,0-18,1 1,-1-1,0 18,1 0,-1 0,-17 0,0 0,-1-17,19 17,-1 0,-17-18,-1 18,1 0,0 0,17 0,-17 0,0-18,17 18,0 0,1 0,-1 0,0 0,1 0,-1 18,1 0,-1-1</inkml:trace>
  <inkml:trace contextRef="#ctx0" brushRef="#br0" timeOffset="377616.8615">17462 12153,'0'-17,"0"-1,18 0,0 18,-1 0,19 0,-19 0,1 0,0 0,17 0,0 0,0 0,1 0,-1 0,0 0,1 0,16 0,1 0,0 0,35 0,-35 0,18 0,17 0,-17 0,17 0,-35 0,17 0,1 0,-1 0,-17 0,18 0,-18 0,0 0,0 0,0 0,17 0,-17 0,-18 0,1 0,17 0,-1 0,1 0,0 0,18 0,-1 0,19 0,-36 0,17 0,1 0,-1 0,18 0,-17 0,0 0,-1 0,-17 0,0 0,0 0,-18 0,0 0,1 0,-1 0,0 0,0 0,1 0,-1 0,18 0,-18 0,18 0,0 0,0 0,18 0,-19 0,1 0,0 0,0 0,18 0,-18 0,0 0,35 0,-35 0,17 0,1 0,-1 18,19 0,-37-18,37 35,-19-35,-17 17,35-17,-17 0,17 18,-35-18,0 0,35 0,-35 0,0 0,0 0,17 0,-17 0,-17 0,-1 0,0 0,-17 0,17 0,0 0,36 0,-53 0,34 0,-34 0,17-18,1 18,-1 0,0 0,1 0,-1 0,0 0,0 0,-17 0,0 0,-1 0,1 0,0 0,17 0,0 0,0 0,1 0,-1 0,18 0,0 0,0 0,-18 0,18 0,-18 0,36 0,-54 0,19 0,-1 0,-17 0,-1 0,1 0,-1 0</inkml:trace>
  <inkml:trace contextRef="#ctx0" brushRef="#br0" timeOffset="393384.6839">19650 13847,'-18'0,"0"0,1 0,-1 17,1-17,-1 0,0 18,1-1,-1 1,18 0,-18-1,1 1,-1-18,0 35,18-17,-17 0,-1-1,0 1,1-1,-1-17,1 18,17 0,-18-1,18 1,-18 0,1-1,17 1,17-18,1 0,0 0,17 0,-18 0,1 0,0 0,-1 0,1 0,0 0,-1 0,1 0,17 0,-17 0,17 0,0 0,1 0,-1 0,-17 0,-1 0,1 0,-18-18,0 1,0-1,0 0,0 1,0-1,0 0,0 1,0-1,0 1,0-1,0 0,0 1,0-1,0 0,0 1,-18-1,1-17,17 17,-18 1</inkml:trace>
  <inkml:trace contextRef="#ctx0" brushRef="#br0" timeOffset="398831.177">20391 13811,'0'-17,"-18"17,0 17,18 1,-17 0,-1-18,0 17,1 1,-1-18,0 17,18 1,-17 0,-1-1,1 1,-1 0,0-18,18 17,0 1,0 0,-17-1,-1 1,18-1,-18-17,1 18,-1 0,0-1,18 1,-17 0,-1-18,36 0,-1 0,1 0,0 0,-1 0,1 0,0 0,-1 0,1 0,0 0,-1 0,1 0,-1 0,1 0,0 0,-1 0,1 0,0 0,-1 0,1 0,0 0,17 0,-18 0,19-18,-36 0,17 1,1-1,0 0,-18 1,0-1,0 1,0-1,0 0,0 1,0-1,0 0,-18-17,18 17,0 1,0-1,-18 1,18-1,0 0,0 1</inkml:trace>
  <inkml:trace contextRef="#ctx0" brushRef="#br0" timeOffset="404083.3435">21202 13847,'-18'0,"1"17,-1 1,0-18,18 17,-17 1,-1 0,0-1,1 1,-1 0,1-18,17 17,-18 1,0 0,1-1,17 1,0-1,17-17,1 0,0 0,-1 0,1 0,17 0,-17 0,17 0,-17 0,-1 0,1 0,0 0,-1 0,1 0,-1 0,19-17,-19-1,1 1,0-1,-18 0,0 1,0-1,0 0,0 1,0-1,0 0,0 1,0-1,0 1,-18-1,0 18,1 0,-1 0,0 0</inkml:trace>
  <inkml:trace contextRef="#ctx0" brushRef="#br0" timeOffset="412892.7379">19156 14093,'17'-17,"1"-1,-18 1,18 17,-1 0,19 0,-19 0,36 0,0 0,0 0,35 0,-17 0,17 0,-35 0,0-18,35 18,-35 0,0-18,-18 18,18 0,-18-17,1 17,-19 0,1 0,0-18,17 18,-18 0,1 0,17 0,1 0,-1 0,0 0,0 0,18 0,0 0,-17 0,16 0,1 0,18 0,-18 0,0 0,0 0,-18 0,0 0,1 0,-1 0,-18 0,1 0,0 0,-1 0,1 0,0 0,-1 0,1 0,0 0,-1 0,1 0,-1 0,1 0,-18-18</inkml:trace>
  <inkml:trace contextRef="#ctx0" brushRef="#br0" timeOffset="424005.0325">6597 6015,'-18'0,"1"0,-1-18,0 18,1-17,-19-1,19 18,-1 0,1 0,-36-18,35 18,0 0,1-17,-1 17,0 0,-17-18,18 18,-1 0,0 0,-17 0,17 0,-17 0,17 0,-17 0,0 0,0 0,17 0,-17 18,17-18,-17 17,-1 1,19-18,-1 18,-17-1,0 1,17-1,-17 1,-1-18,19 18,-1-1,-17 1,17 0,1-1,-1 1,0 0,1-1,-1 1,0-18,18 18,-17 17,-1 0,0-17,1 17,-1-17,-17 17,17-17,1-18,17 17,-18 1,0-1,1 1,-1 0,18-1,-18 1,18 0,0-1,0 1,-17 0,17-1,0 1,-18 17,18 0,0-17,0 0,0-1,0 1,0 0,0-1,0 1,0 0,0 17,0-18,0 1,0 17,0 1,0-19,0 1,0 0,18 17,-1-35,-17 17,18 1,-18 0,18-1,-1 1,1 0,0-18,-18 17,17 1,1 0,0-1,17 1,0-1,0 1,1 0,-1-1,18 1,-18-18,36 18,-18-1,-18 1,18 0,0-1,17 19,-17-19,0 1,18-1,-18 1,-18-18,-17 18,-1-18,18 0,-17 0,17 0,1 0,-1 0,18 0,-18 0,18 0,-18 0,18 0,-18 0,1 0,-1 0,0 0,-17 0,0 0,-1 0,1 0,0 0,-1 0,18 0,1 0,-1 0,18 0,17 0,36 0,0 0,18 0,-19 0,37 0,-37 0,1 0,0 0,-18 0,-17 0,-1 0,-17 0,0 0,-18 0,-17 0,0 0,-1-18,-17 0,18 1,0 17,-1-18,1 1,0-1,-18 0,17 1,18-1,1-17,-1-1,0 1,-17 0,0 0,17-18,-17 0,-1 17,-17 1,0 18,18-19,-18 19,17-19,-17 1,0 17,18-17,-18 0,18 0,-18 17,0 0,17-35,-17 36,0-19,0 19,0-1,0 1,0-1,0 0,0-17,0 17,0 1,0-19,0 19,0-18,0 17,0-17,0 17,0-17,-17 35,17-18,-18 0,18 1,-18-18,1 17,17 0,-35-17,17 17,0 1,1-1,-1 0,0 1,18-1,-35-17,17 17,1 1,-1-1,0 18,1-18,-1 18,18-17,-17-1,-1 18,0 0,-35-18,36 18,-1 0,-35-17,0-19,36 36,-19-17,1-1,0 1,17 17,-17 0,-18-53,35 53,1 0,-36 0,35 0,0 0,18-18,-17 18,-1-18,-17 1,17 17,1 0,-19 0,1-18,17 18,-17 0,0 0,0 0,-1 0,1 0,0 0,0 0,-1 0,-17 0,18 0,0 0,-1 0,19 0,-18 0,-1 0,1 0,0 18,17-18,-17 17,17-17,1 18,-1-18,-17 18,17-18,0 0,1 17,-1 1,0-18,1 18,17-1,-35 1,17-18,0 17,1-17,-1 0,0 18,1 0,-1-1,0 1,1 0,-1-1,0-17,18 18,-17 0,-1-1,1 1,-1-1,0 1,1-18,-1 0,0 0,1-18,-1 1,0-1,18 1</inkml:trace>
  <inkml:trace contextRef="#ctx0" brushRef="#br0" timeOffset="488817.5943">21361 6932,'0'0,"-18"0,0 0,1 0,-1 0,0 0,-17 0,0 0,0 0,-1 0,19 0,-19 0,1 0,0 0,0 0,-1 0,1 0,17 0,-17 0,18 0,-19 0,19 0,-19 0,1 0,17 0,-17 0,17 0,-17 0,0 18,0-1,17 1,0-18,1 18,-19-1,36 1,-17 0,-1-1,1-17,-1 18,0-18,1 17,17 1,-18 0,0-1,1 1,-1 17,0-35,1 18,-1 17,18-17,0 17,0-17,0-1,0 1,0 0,0 17,0-17,0 17,0 0,0 0,0-17,0 17,0 1,0-19,0 19,0-1,0 0,0-17,0-1,0 1,0 17,0 1,18-1,-18-18,17 19,1 17,-18-18,18-17,-18 17,0-17,17-1,-17 1,18 17,0-17,-1 17,1-17,0 17,-18-17,17-1,1 1,-1-1,1 1,0 17,-1 1,1-19,0 1,-1-18,-17 18,18 17,0-18,-1 1,1 0,-1-1,1-17,-18 18,18 0,-1 17,1-17,0-1,-1 1,19 0,-1-1,0 1,0-1,1 1,-19-18,19 18,-1-1,0-17,0 18,1-18,-1 18,0-18,-17 0,17 0,0 0,-17 0,0 0,17 0,0 0,36 0,-18 0,0 0,0 0,0 0,17 0,-17 0,-18 0,18 0,-18 0,1 0,-1 0,0 0,-17 0,17 0,1 0,-19 0,1 0,-1-18,1 0,0 1,-18-1,17 18,1-18,0 1,-1-1,1 1,0-1,-18 0,17 18,1-17,-1-19,1 1,0 17,-18 1,17-19,-17 1,0 18,0-1,0-17,0 17,0 0,0 1,0-1,0-17,0 17,0 1,0-19,0 19,0-1,0 0,0 1,18-19,-18 19,0-1,0 1,0-1,0 0,0 1,0-1,0 0,0-17,0 17,0 1,0-1,0-17,0 17,0-17,0 17,0-17,0 17,0 1,0-19,0 1,0 0,0 17,-18-17,1-18,17 35,0 1,-18-1,18 1,-18-1,1-17,-1 35,1-36,17 19,-18-19,18 19,0-1,-18 0,1 18,-1-17,0-1,1 1,-1-1,18 0,-18 1,1 17,-1-18,1 18,-1-18,0 1,18-1,-17 0,-1 18,-17-35,17 35,0-17,1 17,-1-18,-17 0,17 18,1-17,-1 17,0 0,1-18,-36 0,17 1,19 17,-18 0,-18-18,35 18,0 0,-17 0,-18 0,0-18,36 18,-36 0,0 0,0-17,35 17,-17 0,0 0,-18 0,17 0,1 0,0 0,0 0,-1 0,19 0,-1 0</inkml:trace>
  <inkml:trace contextRef="#ctx0" brushRef="#br0" timeOffset="521337.1994">21096 7355,'-18'0,"1"0,-1 0,1 0,-1 0,0 0,18 18,-17 0,-1-18,0 17,1 1,-1 0,18-1,-18 1,18 0,0-1,0 1,0-1,0 1,0 0,0-1,0 1,0 0,0-1,0 1,0 0,0-1,0 1,0 17,0-17,0-1,0 1,18 0,0-18,-1 17,1 1,0 0,-1-1,-17 1,18-18,0 0,-1 0,1 0,-1 0,1 0,0 0,17 0,-17 0,-1 0,1 0,0 0,-1 0,1 0,-1 0,1 0,0-18,-18 1,17-1,-17 0,0 1,18-19,-18 19,0-1,0 0,0 1,0-1,0 1,0-1,0 0,0 1,0-1,0 0,0 1,0-1,0 0,0 1,0-1,-18 1,18-1,-17 0,-1 1,0-1,1 18</inkml:trace>
  <inkml:trace contextRef="#ctx0" brushRef="#br0" timeOffset="523196.6497">21907 7497,'0'0,"-17"0,-1 17,1 1,-1-1,18 1,-18 0,18-1,-17 1,17 0,0-1,0 1,0 0,0-1,0 1,0-1,0 1,0 0,0-1,0 1,0 0,0-1,17-17,-17 18,18 0,0-1,-1 1,1-18,-1 0,1 0,0 0,-1 0,1 0,0 0,-1 0,1-18,-18 1,18-1,-18 0,17 1,-17-1,18 0,-18 1,0-1,18 0,-18 1,0-1,0 1,0-1,0 0</inkml:trace>
  <inkml:trace contextRef="#ctx0" brushRef="#br0" timeOffset="527428.3705">9490 15681,'17'0,"1"0,0 0,-1 0,1 0,0 0,-1 0,1 0,-1 0,1 0,0 0,-1 0,1 0,0 0,-1 0,1 18,0-18,-1 17,18 1,1 0,-1-1,0 1,36-1,-36 1,0-18,1 18,17-1,0-17,-18 18,0-18,0 0,1 0,-1 0,0 0,0 0,1 0,-1 0,18 0,0 0,0 0,0 0,17 0,-17 35,0-35,0 0,0 0,17 18,-34-18,17 0,-18 0,0 18,1-18,-1 0,0 17,0-17,1 0,-19 0,36 18,-35-18,17 0,0 17,1-17,34 0,-17 0,0 0,0 18,35-18,-17 0,17 0,-35 18,17-18,19 0,-19 0,1 0,-18 0,17 0,1 0,-54 0,19 0,-19 0,1 0,0 0,-1 0,1 0,-1 0,1 0,0 0,17 0,0 0,1 0,-1-18,18 0,-18 1,36-1,-18 1,-1-19,19 19,-18-1,0 0,35 1,-35-1,-18 0,0 1,1-1,-1 1,-17-1,-1 0,1 18,0-17,17-1,0 18,-17-18,-1 18,1 0,0 0,-1 0,19-17,-19-1,1 0,0 1,-1-1,-17 0,18 1,-1-1,1 1,0-1,-1 0,1 1,0 17,-1-18,1 0,0-17,-1 17,1-17,-18 18,0-1,0 0,0-17,0 0,0-1,0 19,0-1,-18-17,1 0,-1 17,0 0,1 1,-1-1,18 0,-18 18,1-17,-1-1,0 0,1 1,-1-1,18 1,-17 17,-1 0,-17-18,17 18,0-18,1 18,-1-17,0 17,-17 0,0-18,17 18,-17-18,17 18,-17 0,-18 0,0 0,0 0,0-17,36 17,-19 0,1 0,0 0,0-18,17 18,0 0,-17 0,17 0,-34-18,34 18,0 0,1-17,-1 17,0 0,1 0,-19 0,1 0,0 0,0 0,17 0,-17 0,-1 0,1 0,-18 0,18 0,0 0,-18 0,17 0,1 0,0 0,-18 0,18 0,-1 0,-17 0,18 0,0 0,0 0,-1 0,19 0,-1 0,-17 0,17 0,1 0,-1 0,0 0,-17 0,17 0,-17 0,17 0,1 0,-18 0,-1 0,19 0,-36 0,17 0,-17 17,18-17,-18 0,-17 0,17 0,0 0,18 0,-1 0,-17 0,1 0,16 0,1 0,0 0,-1 0,19 0,-1 0,-17 0,17 0,1 0,-1 0,-17 0,-1 0,19 0,-1 0,-17 0,0 0,-1 0,19 0,-19 0,1 0,0 18,0-18,-1 18,19-18,-19 0,1 17,0-17,-1 0,1 0,18 18,-19-18,19 0,-19 18,1-18,17 0,1 0,-18 17,17-17,0 0,1 0,-1 0,18 18,-18-18,1 0,-1 0,0 18,1-1,-1 1,18-1,-35 1,17 0,1-1,-1-17,0 18,-17 17,35-17,-18 0,1-1,17 1,-18-18,18 35,-18 0,1 1,-1-19,1 1,-1 17,0 1,1-1,-1-18,0 19,18-19,-17-17,17 18,-18 0,18-1,0 1,0 0,0-1</inkml:trace>
  <inkml:trace contextRef="#ctx0" brushRef="#br0" timeOffset="528581.1055">11024 16669,'0'0,"-17"17,-1 1,0-18,1 18,-1-1,0 1,1 0,-1-1,1 1,-1-1,18 1,-18 17,18 1,0-1,0 0,0-17,0 0,0 17,0-18,0 19,0-19,0 1,0 0,0-1,0 1,0 0,18-1,-18 1,18-1,-1-17,1 0,-1 0,1 0,0 0,-1 0,1 0,0 0,17 0,-17 0,17 0,0 0,-17 0,17 0,18-17,18-1,-36 1,-35-1,17 18,1 0,0-18,-1 1,-17-1,0 0,0 1,0-1,0 0,0 1,0-1,0 1,0-1,0 0,0-17,0 17,0 1,0-1,0 0,0-17,-17 17,17 1,-18-1,18 1,-18-1,1 18,17-18,0 1,-18-1,1 0,-1 1,0-1,1 18,17-18,-18 18,0-17</inkml:trace>
  <inkml:trace contextRef="#ctx0" brushRef="#br0" timeOffset="529252.8408">11218 16933,'0'0,"18"18,0-18,-1 18,1-18,0 17,-18 1,17-18,18 0,-17 18,17-1,1 1,-19-1,1-17,0 18,-1 0,1-1,-1 1,1-18,0 18,-1-1,-17 1,18 0,0-1</inkml:trace>
  <inkml:trace contextRef="#ctx0" brushRef="#br0" timeOffset="530644.5997">11783 16563,'-18'0,"0"0,1 0,-1 0,1 0,-1 0,0 0,1 0,-1 0,0 0,1 0,-1 0,0 18,18-1,0 1,0-1,0 1,18 0,17-1,-17-17,-18 18,18 0,-1-18,19 17,-19 1,18 0,-17-1,-18 1,0-1,-18-17,1 0,-1 0,1 0,-1 0,0 0,1 0,-1 0,0 18,1-18,-1 0</inkml:trace>
  <inkml:trace contextRef="#ctx0" brushRef="#br0" timeOffset="540039.2276">20496 8361,'18'0,"0"0,-1 0,1 0,0 0,-1 0,1 0,-1 0,1 0,0 0,-1 0,1 17,17-17,1 0,-1 0,0 0,0 0,-17 0,17 0,1 0,-1 0,-17 0,-1 0,1 0,-1 0,1 0,0 0,-1 0,1 0,17 0,1 0,-1 0,-18 18,1-18,0 0,-1 0,1 18,0-18,-1 0,1 0,0 0,-1 0,1 0,17 0,-17 0,-1 0,-17 17,36 1,-19-18,1 18,0-18,17 17,-17-17,17 0,0 0,0 18,1-18,-1 0,0 35,0-35,1 0,-19 0,1 0,0 0,17 0,-17 0,-1 0,19 0,-19 0,1 0</inkml:trace>
  <inkml:trace contextRef="#ctx0" brushRef="#br0" timeOffset="669732.5677">29369 9525,'-18'0,"0"0,1 0,-1 0,1 0,-1 0,0 0,1 0,-1 0,0 0,1 0,17 18,-18-1,0 1,1-18,-1 18,1-1,-1-17,18 18,-18-1,1 1,-1 0,0-1,1 1,-1 0,0-1,1 1,-1 0,0 17,18-18,-17 1,-1 17,18-17,0 0,0 17,0-17,0-1,0 1,0 0,0-1,0 1,0-1,0 1,0 0,0-1,0 1,0 0,0-1,0 1,0 0,0-1,18 1,-18-1,17 1,1 0,-18-1,18-17,-1 18,1 0,0-1,-1-17,1 0,0 0,-1 0,1 0,0 0,-1 0,18 0,-17 0,0 0,17 0,-17 0,17 0,-17 0,-1 0,1 0,-1 0,1 0,0 0,-1 0,-17-17,0-1,18 18,0-18,-1 1,1-1,0 0,-1 1,-17-1,18 1,-18-1,17 0,-17 1,0-1,0 0,18 18,-18-17,18-1,-18 0,17 1,-17-1,0 1,18-1,-18 0,0 1,0-1,0 0,0 1,0-1,0 0,0 1,0-1,0 0,0 1,0-1,0 1,0-1,0 0,0 1,0-1,0 0,0 1,0-1,-18 0,18 1,-17-1</inkml:trace>
  <inkml:trace contextRef="#ctx0" brushRef="#br0" timeOffset="679585.666">21378 10425,'18'0,"0"0,-1 0,1 0,0 0,-1 0,-17-18,18 18,-1 0,19-18,-19 18,1-17,0 17,-1-18,1 18,17 0,0-18,1 18,-19 0,19 0,-1 0,0 0,-17 0,-1 0,1 0,0 0,-1 0,19 0,-19 0,19 0,-1 0,0 0,18 0,18 0,-18 0,17 0,18 0,-17 0,17 0,-17 0,17 0,-35 0,0 0,0 0,17 0,-17 0,-18 0,1 0,-19 0,18 0,1 0,-19 0,19 0,-19 0,1 0,17 0,1 0,-1 0,0 0,-17 0,17 0,-17 0,-1 0,1 0,0 0,-1 0,1 0,-1 0,1 0,0 0,-1 0,1 0,0 0,-1 0,1 0,0 0,-1 0,1 0,17 0,-17 0,17 0,0 0,1 0,-1 0,0 0,0 0,-17 0,0 0,-1 0,1 0,0 0,-1 0,1 0,0-17,-1 17,1 0,-1-18,1 18,17-18,-17 18,0 0,-1-17,1 17,0 0,-1-18</inkml:trace>
  <inkml:trace contextRef="#ctx0" brushRef="#br0" timeOffset="703755.449">1270 12259,'-18'0,"1"0,-1 0,0 0,-17 0,0 0,17 0,-17 0,-36 0,18 0,1 0,-1 18,17-18,-34 35,35-35,-1 18,1-1,0-17,-1 18,1-1,35 1,-35-18,17 18,1-1,-1 1,0 0,1-1,17 1,-18 0,0-1,1 1,-19 17,19 0,-18 1,-1-1,19-17,-1 17,-17 0,17-17,0 17,1 0,-1 1,1-1,-1 0,0 0,18 1,-17-1,-1 36,18-18,0-1,0 1,0-17,0 34,0-17,0 0,0 18,0-36,0 0,0 18,0-18,0 1,0-1,0 0,0 0,0 1,0-1,0 0,0-17,0 0,0 17,0 0,0 0,0 1,18-1,-1 0,1 0,-18-17,18 0,-18 17,17 0,1 1,-1-19,1 19,17-1,1 0,-19 0,1 1,17-1,0 0,1 18,-1-18,18 18,-35-17,17-1,0 0,-17 0,17 18,0-17,-17-1,17 0,18 0,-35 1,-1-1,19 0,-19-17,19 17,-1 0,0 1,0-19,1 19,17 17,-18-36,36 18,-19-17,1 17,18-17,-18 0,0 17,17-17,-17-1,0 1,-18 0,1-1,-1 1,0-1,1 1,16 0,-16-1,-1 1,0 0,1-1,-1 1,0 17,18-17,-18-1,36 19,-18-1,35-17,-35-1,17 1,19 35,-1-18,-18-17,1-1,-18 1,17 17,-34-17,-1 0,0-18,1 17,-19-17,1 0,-18 18,17-18,1 18,0-18,17 17,0-17,1 18,-1-1,18-17,35 18,-18 0,19 17,-1-17,-18-1,54 1,-54 0,19 17,16-18,-16 1,-1 0,-35-18,35 17,-35-17,-18 18,0-18,1 18,-19-18,1 0,17 0,-17 0,17 17,0-17,1 0,-1 0,0 0,1 18,17-18,-1 18,1-18,18 35,-18-35,17 17,1-17,-18 18,0-18,0 18,17-18,-17 17,-18-17,1 18,17-18,-18 0,0 18,0-18,1 0,-1 17,18-17,-18 0,18 18,18-18,-18 18,0-18,-1 17,37-17,-19 36,18-36,-17 0,17 17,0-17,-17 0,-18 0,35 18,-35-18,17 0,1 17,-18-17,17 0,1 18,0-18,17 18,-18-18,19 0,-19 0,18 0,-17 0,17 0,-17 0,17 0,-18 0,19 0,-37 0,1 0,36 0,-19 0,18 0,-17 0,35 0,-18 0,-18 0,19 0,-1 0,0 0,-17 0,34 0,19 0,-18 0,0 0,-1 0,1 0,18 0,-18 0,-1 0,1 0,-18 0,-17 0,35 0,-18 0,-17 0,17 0,-18 0,-17 0,18 0,-18-18,0 18,0-18,17 1,-17-1,0 1,35-19,-35 36,0-17,35-1,-35 0,18 1,-18-1,-1 0,1 1,18-1,-18-17,0 17,17 1,-17-1,0 0,-18 1,36-1,-36 0,18 1,-18-1,1 0,-1 1,0-1,1 1,-19-1,18 0,1 1,-19 17,19-18,-1 0,0 1,-17-1,-1 0,1 1,0-1,-1 18,1-17,17-19,-17 19,-18-1,18 0,-1 1,1-19,17 1,0 17,-17 1,17 17,1-53,-19 53,19-18,-19 1,1-1,17 0,-35 1,35-1,1 0,-19 1,1-1,0 18,17-17,-18-1,-17 0,18 1,0-1,-1-17,1 17,0 0,-1 1,1-18,0 17,-18-17,17-1,1 19,0-1,-1 18,1-35,-1 17,1 0,0 1,-18-1,17 1,1-1,0 0,-1 1,1-1,-18 0,18 1,-18-1,17-17,1 0,-1 17,1-17,0-1,17 1,-17 17,-1 1,1-1,0 1,-1-1,1 0,-1 1,1-1,0-17,-18 17,0 0,17 18,-17-35,18 17,-18 1,0-1,0 1,0-1,18 0,-18 1,0-19,35 1,-35 17,0 1,18-1,-1-17,1 35,-18-18,18-17,-1 0,-17 17,0-17,0 17,0 1,0-1,0-17,18-1,-18 19,0-19,0 19,0-19,0 19,17-1,-17-17,0 17,0 1,0-1,0 0,0 1,0-1,0 0,0 1,0-1,0 1,0-1,0 0,0 1,0-1,0 0,0 1,0-1,0 0,18 1,-18-1,0 1,0-1,0 0,0 1,0-1,0 0,0 1,0-19,0 19,0-1,-18 0,18 1,0-1,0 1,0-1,0 0,0 1,0-1,-17 18,17-18,0 1,0-1,0 0,0 1,0-1,-18-17,18 17,0 1,0-1,-17-17,17 17,0 0,0 1,0-1,0 1,0-1,-18 0,18 1,0-1,0 0,0 1,0-1,0 0,0 1,0-1,0 0,0 1,0-1,0 1,0-1,0 0,0 1,0-1,0 0,0 1,0-1,0 0,0 1,0-1,0 1,0-1,0 0,0 1,0-1,0 0,0 1,0-1,0-17,0 17,0-17,0 17,0 1,0-1,0 0,0-17,0 17,0 1,0-1,0 0,0 1,0-1,0 1,0-1,0 0,0 1,0-1,0 0,-18-17,18 17,-17 1,17-1,-18 1,0-1,1 0,-1 1,18-1,0 0,-18-17,18 17,0 1,-17 17,17-18,0-17,-18 0,18 17,-18-17,1 17,-1 0,1 1,-1-19,18 19,-18-1,1 1,17-1,0 0,-18 18,0-17,1-1,-1 0,18 1,-35-19,17 19,1-1,17 1,-18-1,0 0,1 1,-1-1,0 18,-17-18,0 18,-18-17,-18-19,18 19,18 17,-18-18,-35 1,0-1,17 0,-17 1,18-19,-19 19,-34-1,17 0,-17-17,17 17,18 1,-18 17,0 0,18-18,17 1,-52-19,52 36,-17-17,0-1,-18 18,35-18,-17 18,-18-17,18 17,18-36,-19 36,-17-17,1-1,16 18,19 0,-36-17,-17 17,17-36,0 36,-18 0,19-17,-1 17,0 0,-18-18,19 18,16 0,19 0,-36 0,0 0,18 0,-18-18,0 18,18-35,-18 35,36 0,-36 0,18-18,0 18,-18 0,35 0,1 0,-19 0,19 0,-18 0,17 0,1 0,-1 0,18 0,-35 0,35 0,-35 0,17 0,18-17,18 17,-18 0,-17 0,17 0,0 0,-35-18,35 18,0 0,0 0,0 0,-18 0,18 0,0 0,18 0,0 0,0 0,-18 0,0 0,18 0,-18 0,-18 0,18 0,0 0,0 0,0 0,-17 0,17 0,0 0,0 0,0 0,18 0,0 0,-36 18,36-18,17 0,-17 17,0-17,-1 0,-34 0,34 18,-16-18,16 18,-17-18,-35 17,18-17,17 36,-35-19,-1-17,19 18,-18 0,-18-18,18 17,17-17,-17 0,-18 18,35 17,-17-35,18 18,-19-1,1-17,35 0,0 18,1-18,-19 18,18-1,18-17,-18 0,18 18,-1-18,1 0,0 18,-1-18,1 0,0 17,0-17,-1 0,1 0,17 0,1 0,-1 18,-17-18,0 0,-1 17,1-17,0 0,-1 18,1-18,0 18,0-18,-18 17,17 1,1-18,0 0,0 18,-1-1,1-17,0 18,0 0,-18-1,17-17,-34 36,17-19,0 1,0-1,18 1,-36 0,36-1,0 1,-18 0,17-1,1 1,0 17,0-17,-18-1,17 1,1 0,0-1,0 1,-1 0,1-1,-18 36,18-35,-36-1,36 1,-18 0,18-1,0 1,-18 0,17-1,1 1,0 0,-36-1,36 1,0 0,-1-1,1 1,0-1,0 1,17 0,0-1,1 1,17 0,-18-1,0 1,1-18,-1 18,0-1,1 1,17-1,-18 1,1 17,-1 1,0-36,1 17,-1 1,0 0,18-1,-17 1,17-1</inkml:trace>
  <inkml:trace contextRef="#ctx0" brushRef="#br0" timeOffset="712633.1229">15169 5909,'-17'0,"-1"0,1 0,-1 0,0 0,1 18,-1-1,0 1,1-18,-19 18,19-1,-1 1,0-1,18 1,0 0,-17-1,17 1,0 0,-18 17,18-17,-17 17,17 0,-18 0,18 1,-18 17,1 0,-19 17,19-17,-1 18,-17 17,17-18,-35-17,18 0,0 18,17-18,-17 0,0 17,-1-17,19-18,-1 1,0-1,1 0,-1 36,0-36,1 0,-1 1,0-1,18-18,-17 19,-1-36,1 35,-1 0,0-17,1 17,-1 0,0 1,1-19,-1 19,0-1,18-17,-17 17,-1 0,1-17,-1-1,-17 36,17-17,-17-1,17-17,-17 17,0 0,17-17,0-18,1 35,-19 0,19-17,-1 0,0-1,1 18,17-17,-18 0,0-18,1 35,-1-17,-17 17,0-17,17-1,-17 18,-1-17,1 0,0 17,0-17,-1 17,1-17,0-1,0 1,-1 0,1-1,0 1,-1-1,-17 1,18 0,-18 17,18-17,-18-1,-17 1,17 0,0-1,17 1,-16-1,-19 1,36 0,-1-1,1 1,0 0,0-1,-1 1,1 0,0-18,-1 0,1 0,-18 0,18 0,-18 0,0 0,-17 0,-1 0,-35 0,0 0,1 0,-19 0,18 0,0 0,-17-18,17 18,-17-35,17 17,53 0,35 18,-35-17,0 17,-17-18,17 0,35 18,1 0,-19 0,1-17,17 17,-17 0,0 0,-18 0,0 0,0 0,0 0,-17 0,17 0,0 17,0-17,-18 18,18 0,1-1,-37 19,36-19,-35 1,35-18,-35 18,35-18,-17 17,-19-17,37 18,-1-18,-36 17,37 1,-37-18,19 35,-1-17,18-18,-17 18,-18-1,-1 1,19-18,-18 18,17 17,-17-17,-36-1,19 1,-19 17,18-35,36 18,-54-1,18 1,18 0,0 17,-18-17,18-1,17 1,-17-1,0 19,35-19,0 1,-17 0,17-1,-35 19,35-19,-36 18,36-17,1 0,-37-1,36 1,1 0,-37-1,36 1,-35 17,35-17,0 0,-35-1,0 1,17-1,1 1,-1 0,-17 17,18-17,-1-1,0 1,1 0,-1 34,1-34,17 0,-35 17,35-17,0 17,-35 0,35-17,-18 17,-17 0,35-17,-17 17,-1-17,18 0,-35-1,17 1,1 0,-1-1,18 1,-35 17,35-17,-17-1,17 1,-18 0,1-1,17 1,0 0,-18-1,18 18,0 1,18-19,-35 19,17-19,17 1,1 0,0-1,0 1,-36-1,36 1,-1 35,1-35,0-1,0 1,-1 0,1-1,0 1,-1 0,1-1,0 1,0-1,-1 1,19 0,-19-1,1 1,0 0,0 17,-1-17,1-1,-36 1,19 17,-1 0,-18-17,18 35,0-18,-17 0,17-17,0 0,-35 35,-1-18,37-17,-37 35,36-36,-17 18,17 1,0-19,-17 19,17-19,17 1,-17 0,18-1,-18 1,18 17,0-17,-1-1,1 1,17 0,-17 17,18 0,-1 0,0 1,1-1,-1 0,18-17,0 17,0 1,0-1,0 18,0 0,0 17,0-17,0 0,0 18,0-19,0 19,0 0,0-18,0-1,0 37,0-36,0-1,0 37,0-19,0-17,0 35,0-35,0 35,0-17,0-18,0 0,0 35,0-17,0 17,0-35,18 35,-1-35,19 35,34 0,-35-35,36 18,-1 17,1 0,-18-17,18-18,-1 35,18 18,-35-54,18 19,-18-18,17 17,-17-17,18 18,-18-18,52 53,-16-36,-1-17,0 18,18-1,17 1,1 17,-1-17,54-1,17 18,-36-17,36 17,18 0,17 0,-17-17,88 53,-53-36,17 0,-52-18,17-17,-35 36,-52-37,52 1,-53 0,53 0,-35 0,-54-18,19 18,-1-35,-17 17,53 18,-53-35,52 35,1 0,-18-36,18 36,17 0,18-35,18 35,-35-18,52-17,-53 35,1-18,17-18,-18 19,0-19,-17 19,-18-19,-17 1,-54-18,19 35,-19-35,1 0,-18 0,-1 18,1-18,0 0,18 17,-18-17,35 18,-17 0,17-1,18 19,17-36,-17 17,17 1,-17 0,18 17,-19-18,1-17,18 18,-18 17,52-17,-17 17,-17-17,17-18,0 18,0-18,18 35,-18-35,0 0,0 0,0 0,1 0,16 0,-17 0,1 0,-1 0,-36 0,1 0,0 0,18 0,-54 0,18-18,-17 18,17-17,-17-1,17 0,-35 18,17-17,-17-1,0 0,18 1,-18-1,17-17,1 17,-36 1,18-19,0 19,17-19,-34 1,-1-18,0 18,1 0,-1-1,-18 1,19 0,-19 0,19-36,-19 36,1-1,17-17,0 18,-17 0,17-36,18 18,-35 18,17-18,1 18,-1-36,18 19,-18 16,-17 1,-1-36,1 36,0-18,-1 18,1 0,-1-18,1-18,0 18,-1 0,1 18,17-35,-17 34,17-17,-17 18,17-18,-17-17,-1 34,19-17,17-17,-36 35,19-18,-19 0,1 17,-1-34,1 35,0-18,-18 0,0 0,0-18,0 18,0 18,0-18,0 0,0-35,0 35,0 0,17 0,-17-17,0 17,36 0,-36 0,17-18,1 19,-18-1,0 0,0 0,0-18,0 18,0 0,0 0,0 1,0-19,0 18,0-17,0-1,0 0,0-17,18 35,-18 0,17-35,-17 18,18-19,-1 37,1-1,0-18,-1 18,19 0,-19 18,1-36,0 18,-1 18,1 0,-18 0,0-1,0 1,0 0,0 17,0-52,0 17,17 0,-17 0,18 18,0-36,-1 18,1 0,0-17,-1 17,19 0,-1-18,-17 36,-1 0,18-18,-17 0,0 18,-1-1,1 19,-18-19,0 1,18 0,-18-18,0 18,0-18,0 17,0 1,0 0,0-18,0 18,17-36,-17 36,0-18,18 18,0-18,-1 17,1-16,-18 16,35 1,-35-36,18 36,-18 0,0 17,0 1,0-1,0-17,0 17,0 0,0-17,0 0,0 17,0-17,0 0,17-1,-17 1,0 0,0 0,0 17,36-53,-36 18,0 1,0 16,0-17,0-17,0 52,0-52,0 17,0 17,0-17,-18 1,18 34,-18-35,18 35,0-17,0 0,0 0,-17-18,17 35,-18-17,18-1,-18 1,18 18,0-1,0-17,0-1,0 1,0 17,0 1,0-1,-17-17,-18-18,17-18,18 54,-18-36,18 35,-17-35,17 36,-18-36,18 35,-18-35,18 0,0 36,-17-19,17 19,-18-36,18 35,0 0,-18-34,18 16,-17 1,17 17,0-17,-35-18,35 36,0-1,0-17,0 17,-18-35,18 35,-35-52,35 52,-18-17,18 0,-18-1,18 19,0-19,0 19,-17-18,17 17,-18 18,18-18,0 1,0-19,0 1,0 17,0 1,0-1,-18-52,18 52,-17-35,17 35,-18-34,18 34,-18-35,18 35,0-17,-17 0,-1-18,1 18,17 17,0 0,0 1,0-19,-18 19,18-1,-18-17,1 17,17 1,-18-19,0 19,1-1,-1 0,18 1,-18-19,-34-34,52 52,-18-17,18 17,-18-17,18 17,-35-35,0 1,-1-1,36 35,-17-17,17 17,-18 0,18 1,-17-1,-1-17,18 17,-18-17,-17 0,17 17,18-17,-17 17,-1 1,0-1,1 0,-1 1,0-1,1 0,17 1,-18-1,1-17,-1 17,0 0,1 1,17-1,-18 1,18-1,0 0,-18 1,18-1,-17-17,17 17,-18 0,-17-17,17 18,1-19,-1 19,18-1,-18-17,-17-1,0 1,17 18,18-1,-18 0,1 1,-1-1,1 0,-1 18,0-17,18-1,-17 0,-1 18,0-17,1-1,-1 0,0 18,-17-17,17 17,1 0,-18-18,17 18,-17-17,-18-1,35 18,-17-18,17 18,-35-17,36 17,-19-18,1 0,17 18,1 0,-1-17</inkml:trace>
  <inkml:trace contextRef="#ctx0" brushRef="#br0" timeOffset="760013.2645">28011 7902,'-18'-17,"0"17,1 0,-1 0,0 0,1 17,-1 1,0-1,18 1,-17 0,-1-1,18 1,-17 0,17-1,0 1,-18 0,18-1,-18 1,18 0,0-1,0 1,0-1,0 1,0 0,0-1,0 1,0 0,0-1,0 1,0 0,18-1,0 1,-1-1,1-17,-18 18,17 0,1-18,0 0,-1 0,1 0,0 0,-1 17,1-17,0 0,-1 0,1 0,17 0,0 0,-17 0,0 0,-1 0,1 0,-18-17,18-1,-1 18,-17-18,0 1,18-1,-18 1,17-1,-17 0,0 1,0-1,0 0,0 1,0-1,0 0,0 1,0-1,18 1,-18-1,0 0,0 1,0-1,0 0,0 1,0-1,0 0,0 1,0-1,0 0,0 1,0-1,-18 1,1 17,-1-18,1 0,-1 1,0 17,1 0,-1 0,0 0,1 0,-1 0,0-18,1 0,-1 18,1 0,17-17,-18 17</inkml:trace>
  <inkml:trace contextRef="#ctx0" brushRef="#br0" timeOffset="764389.5043">27905 8273,'17'0,"1"0,0 0,-1 0,1 0,0 0,17 0,-18 0,1 0,0 0</inkml:trace>
  <inkml:trace contextRef="#ctx0" brushRef="#br0" timeOffset="766163.0764">24994 8396,'18'0,"0"0,-1 0,1 0,-1 0,1 0,0 0,-1 0,1 0,0 0,-1 0,1 0,0 0,-1 0</inkml:trace>
  <inkml:trace contextRef="#ctx0" brushRef="#br0" timeOffset="767131.9391">21837 8520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55.81395" units="1/cm"/>
          <inkml:channelProperty channel="Y" name="resolution" value="55.6701" units="1/cm"/>
        </inkml:channelProperties>
      </inkml:inkSource>
      <inkml:timestamp xml:id="ts0" timeString="2020-11-01T07:24:24.6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16510 7708,'0'-17,"18"17,-1 0,19 0,-1 0,0 0,0 0,-17 0,17 0,-17 0,0 0,-1 0,1 0,17 0,-17 0,17 0,-17 0,-1 0,19 0,34 0,-17 0,0 0,0 0,0 17,35-17,-35 0,0 0,17 35,-17-35,18 18,-1-18,-17 18,0-18,0 0,-18 0,1 0,-1 0,18 17,17-17,-34 0,17 0,0 0,0 0,-1 0,37 0,-36 0,35 0,-18 0,18 0,-17 0,17 18,-17-18,35 0,-18 18,-18-18,36 17,-18-17,18 0,-35 0,17 36,-17-36,-1 0,1 17,-18-17,17 0,-17 0,0 18,0-18,17 0,-34 17,-19-17,54 0,-18 0,-18 0,18 18,0-18,17 0,1 0,17 18,-17-18,17 0,18 0,-36 0,36 0,0 0,-18 0,18 0,-35 0,34 0,1 0,-18 0,-17 0,17 0,-17 0,17 0,-17 0,34 0,-16 0,-19 0,36 0,0 0,17 0,-52 0,70 0,-35 0,35 0,0 0,0 0,0 0,18 0,-53 0,35 0,0 0,0 0,0 0,-17 0,-18 0,-1 0,1 0,18 0,-54 0,1 0,17 0,-17 0,17 0,-35 0,0 0,17 0,1 0,17 0,-35 0,17 0,19 0,-19-18,18 0,18-17,18 18,-54 17,36 0,17-18,-34-17,16 35,1-18,-17 0,16 1,-16 17,-19-18,18-17,0 35,-17 0,-18-18,18 18,-19-17,1 17,-17 0,17-18,-18 18,0 0,18 0,-18 0,18 0,-18 0,36 0,-36 0,18 0,-17 0,16 0,1 0,0 0,-17 0,16 0,19 0,-18 0,0 0,-18 0,18 0,-18-18,18 18,-17 0,-1 0,0 0,18-17,-18 17,-17 0,17 0,-17-18,17 18,0 0,1 0,-1 0,18 0,-18 0,36 0,-18-18,0 18,-1 0,1 0,18-17,-18 17,0 0,0 0,-18 0,35-18,-17 18,-17 0,-1 0,0 0,1 0,-1 0,-18 0,1 0,0 0,-1 0,1 0,17 0,1 0,16 0,1 0,18 0,-18 0,0 0,0 0,0 0,17 0,-17 0,0 0,0 0,0 0,17 0,-34 0,-1 0,-17 0,52 0,-35 0,1 0,17 0,-18 0,0 0,-17 0,17 0,0 0,1 0,-1 0,-17 0,-1 0,1 0,-1 0,1 0,17 0,1 0,-1 0,0 0,0 0,18 0,0 0,0 0,18 0,-18 0,-18 0,0 0,1 0,-19 0,1 0,-1 0,1 0,17 0,1 0,-1 0,-17 0,-1 0,1 0</inkml:trace>
  <inkml:trace contextRef="#ctx0" brushRef="#br0" timeOffset="11162.735">21255 7620,'-18'0,"1"0,-1 18,0-1,1-17,17 18,-18 0,0-1,1 1,-1-1,0 1,1-18</inkml:trace>
  <inkml:trace contextRef="#ctx0" brushRef="#br0" timeOffset="95976.1742">17674 6491,'0'18,"-17"-1,-1-17,0 0,1 0,-1 0,0 0,1 18,-1-18,0 0,1 0,-1 0,0 18,1-18,-1 0,1 0,-19 0,36 17,-17-17,-1 0,0 0,1 18,-1-18,0 0,18 18,-17-18,-1 0,1 0,-1 17,0-17,18 18,-17-18,-1 0,0 0,1 0,-1 17,0-17,1 18,-36 0,18-1,17-17,-17 18,17-18,0 18,1-18,-1 17,-17 1,17 0,1-1,-1-17,0 0,1 18,-1 0,18-1,-18 1,1-1,-1 1,0-18,1 18,-1-1,18 1,-17 0,-1-1,0 1,1-18,-1 18,0 17,18-18,0 1,0 0,0-1,0 1,0 0,0-1,0 1,0 0,0-1,0 1,0-1,0 1,0 0,18-1,0 1,-1-18,1 18,-18-1,18 1,-1 0,1-18,-1 17,1-17,0 0,-1 0,1 18,0-18,17 18,0-18,0 17,1-17,-1 18,-17-18,17 17,0 1,-17-18,0 0,-1 18,1-18,-1 0,1 17,0-17,-1 0,1 0,0 0,17 0,0 0,0 0,1 0,-1 0,0 0,18 0,0 0,-18 0,18 18,18-18,-18 0,0 0,0 18,-18-18,0 0,-17 0,-1 17,1-17,0 0,-1 0,1 0,0 0,-1 0,1 0,0 0,-18-17,17 17,1-18,-1 18,1 0,17-18,-17 18,0 0,-1 0,1 0,17 0,-17-17,0 17,-1 0,18-18,-17 18,0 0,-1 0,1-18,0 18,-1 0,-17-17,18 17,0-18,-1 18,1 0,-1 0,-17-17,18 17,0-18,-1 18,1 0,0-18,-1 1,-17-1,18 0,0 1,-1 17,1-18,-1 0,1 1,-18-1,18 0,-1 1,1-1,0 1,-18-1,17 0,-17 1,0-1,0 0,0 1,0-1,0 0,0 1,0-1,0 1,0-1,0 0,0 1,0-1,0 0,0 1,0-1,0 0,-17 1,-1-1,0 1,1 17,17-18,-18 0,0 1,18-1,-17 0,-1 18,1-17,-1-1,18 0,-18 1,1-1,-1 0,0 18,1-17,-1-1,18 1,-18 17,-17-18,18 0,-1 18,-17-17,17 17,0 0,1 0,-19-18,19 18,-1 0,-17-18,17 18,1 0,-1 0,0 0,1 0,-1 0,18-17,-18 17,1 0,-1 0,-17-18,17 18,1 0,-1 0,-17 0,17 0,0 0,-17 0,17 0,1 0,-1 0,1 0,-1 0,0 0,1 0,-1 0,0 0,1 0,-19 0,1 0,18 0,-1 0,-17 0,17 0,-17 0,-1 0,1 0,17 0,1 0,-1 0,1 0,-1 0,0 0,1 0,-1 18,0-1,1 1</inkml:trace>
  <inkml:trace contextRef="#ctx0" brushRef="#br0" timeOffset="114632.2197">16827 10266,'18'0,"0"0,-1 0,1 0,0 0,-1 0,1 0,0 0,-1 0,1 0,0 0,-1 0,1 0,17 0,-17 0,17 17,-17-17,-1 18,1-18,17 18,0-18,1 17,-19-17,1 0,17 18,-17-18,0 0,-1 0,1 0,-1 0,19 18,-19-18,1 0,17 0,-17 0,17 0,-17 0,0 0,-1 0,1 0,17 0,0 0,-17 0,17 0,1 0,-19 0,18 0,1 0,-1 0,-17 0,-1 0,1 0,0 0,-1 0,18 0,-17 0,0 0,17 0,-17 0,-1 0,1 0,0-18,17 18,-35-18,18 1,-1-1,1 0,-1 18,1-17,0-1,-18 1,0-1,17-17,1 17,0 0,-1 1,1-19,0 19,-1-18,1 17,-18-17,17 17,1 18,-18-18,18 1,-18-1,17 0,-17 1,0-1,18 18,-18-18,0 1,18-1,-18 1,0-1,0 0,0 1,0-1,0 0,0 1,0-1,0 0,0 1,0-1,0-17,0 17,0 1,0-1,0-17,0 17,0-17,0 17,0-17,0 0,0 17,0 0,-18-17,18 17,0 1,-18-1,18 0,-17 1,17-1,-18 1,18-1,-18 18,1-18,-18-17,35 17,-18 1,0-1,1 0,-1 18,0-17,1-1,17 1,-18 17,0-18,1 18,-18-18,17 18,0-17,18-1,-35 18,-18-18,35 18,-35-35,36 35,-36-18,35 18,-17 0,17 0,1 0,-36-35,35 35,-35 0,36 0,-1 0,-17 0,-1 0,19 0,-18 0,17 0,-17 0,-1 0,1 0,17 0,1 18,-1-1,0 1,1 0,-1-1,1 1,-1 0,0-1,1 1,-1 0,0-1,1-17,17 18,-18-1,0 1,1 0,-1-1,1 1,-1-18,18 18,-18-1,18 1,-17 0,-1-1,18 1,-18-1,1 1,17 0,0-1,-18 1,18 0,0-1,-18 1,18 0,-17-1,17 1,-18 17,1 0,17-17,0 0,-18-18,18 17,-18 1,1 17,17 1,-18-19,18 18,-18 1,1-19,-1 19,18-19,0 1,0 0,0-1,0 1,0-1,-18 1,18 0,-17-1,17 1,-18 0,0 17,18-17,0-1,0 1</inkml:trace>
  <inkml:trace contextRef="#ctx0" brushRef="#br0" timeOffset="131108.3475">20690 10178,'0'-18,"18"18,0 0,-1 0,1 0,0 0</inkml:trace>
  <inkml:trace contextRef="#ctx0" brushRef="#br0" timeOffset="132442.7238">21220 10142,'17'0,"1"-17,-1 17,1 0,0-18</inkml:trace>
  <inkml:trace contextRef="#ctx0" brushRef="#br0" timeOffset="138058.6982">22754 10178,'0'-18,"-17"18,-1 18,0-1,36-17,0 0,-1 0,1 0,-1 0,1 0</inkml:trace>
  <inkml:trace contextRef="#ctx0" brushRef="#br0" timeOffset="154127.5292">24730 10301,'17'0,"1"0,0 0,-1 0,1 0,0 0,-1 0,18 0,1 0,17 0,-18 0,18 0,17 0,-17 0,-17 0,-1 0,18 0,-18 0,0 0,1 0,-19 0,1 0,17 0,-17 0,-1 0,19 0,-19 0,19 0,-19 0,19 0,-1 0,0 0,0 0,1 0,17 0,-18 0,18 0,-18 0,0 0,1 0,-1 0,-17 0,-1 0,1 0,-1 0,1 0,0 0,-1 0,1 0,17 0,-17 0,17 0,-17 0,17 0,-17 0,17 0,0 0,-17 0,17 0,-17 0,0 0,-1 0,1 0,-1 0,1 0,0 0,-1 0,1 0</inkml:trace>
  <inkml:trace contextRef="#ctx0" brushRef="#br0" timeOffset="162129.3341">25488 11695,'18'0,"-1"0,1 0,17 0,1 0,-1 0,-17 0,52 0,-17 0,0 0,0 0,0 0,17 0,-34 0,-1 0,18 0,-18 0,-17 0,-1 0,1 0,0 0,-1 0,1 0,-18-18,18 18,-1-18,1 1,-1 17,1 0,0 0,-1 0,1 0</inkml:trace>
  <inkml:trace contextRef="#ctx0" brushRef="#br0" timeOffset="163818.4067">27570 11624,'17'0,"1"0,17 0,0 0,1 0,-1 0,0 0,1 0,-1 0,0 0,0 0,1 0,-19 0,1 0,0 0,-1 0,1 0,-1 0,1 0</inkml:trace>
  <inkml:trace contextRef="#ctx0" brushRef="#br0" timeOffset="192427.7433">16739 6191,'18'0,"0"0,-1 0,1 0,-1 0,1 0,0 0,-1 0,1 0,0 0,17 0,0 0,1 0,-1 0,0 0,0 0,1 0,-1 0,0 0,-17 0,-1 0,1 0,0 0,-1 0,1 0,0 0,-1 0,1 0,0 0,-1 0,1 0,17 0,0 0,-17 0,0 0,-1 0,1 0,0 0,-1 0,1 0,0 0,-1-17,1 17,-1 0,1 0,0 0,-1 0,1-18,0 18,17 0,-17 0,17-18,-18 18,1 0,0 0,-1-17,1 17,0 0,17-18,-17 18,-1 0,18 0,1 0,-1 0,-17 0,17 0,0 0,-17 0,52 0,-34 0,17 0,0 0,-1 0,1 0,18 0,-36 0,18 0,-18 0,1 0,-19 0,1 0,0 0,-1 0,1 0,0 0,-1 0,1 0,-1 0,1 0,0 0,-1 0,1 0,0 0,-1 0,1 0,0-18,17 18,-18 0,1 0,0 0,-1 0,1 0,0-17,-1-1,1 18,0-18,-1 18,1 0,-1 0,-17-17,18-1,0 1,-1-1,-17 0,18 1,0 17,-18-18,17-17,-17 17,0 0,18 1,-18-1,0 1,0-1,0-17,0 17,0-17,0 17,0 0,18-17,-18 18,17-19,-17 1,0 0,18-1,-18 1,18 17,-18-17,0 0,0 17,0 1,0-1,0 0,0-17,0 17,0 1,0-1,0 1,0-1,0-17,0 17,-18 0,18 1,0-1,-18 0,1 1,-1-1,0 1,18-1,-17 18,17-18,-18 1,18-1,-18 0,18 1,-17-1,-1 18,0-18,1 1,-1-1,18 0,-17 1,-19-1,1 1,-18-1,35 18,1 0,-1 0,-17-18,17 18,-35 0,0 0,-17-17,52 17,1 0,-54 0,18-18,35 18,-17 0,18 0,-19 0,-34-18,52 18,0 0,1 0,-1 0,1 0,-1 0,0 0,-17 0,17 0,1 0,-19 0,1 18,0 0,0-1,-1-17,1 18,0-18,-18 18,18-1,-18 1,17-18,1 17,0-17,0 18,-1 0,19-18,-1 17,0-17,1 18,-1-18,18 18,-18-18,1 0,-1 0,1 17,-1-17,0 18,1-18,-1 0,-17 18,-1-18,1 17,17-17,1 0,-1 0,1 0,17 18,-18-18,-17 18,-1-18,1 17,0 1,17-18,1 0,-19 17,1 1,17-18,18 18,-17-18,-1 0,0 17,1 1,-1-18,1 18,17-1,-18-17,0 18,1 0,-1-1,0 1,1-1,17 1,-18-18,0 18,1-1,-1 1,0 0,1-1,-1-17,1 18,-1 0,0-1,1 1,-1-1,18 1,-18-18,1 18,-1-1,0 1,18 0,-17-1,17 1,0 0,0-1,0 1,0 0,0-1,0 1,0-1,0 19,0-19,0 1,0 0,0-1,0 1,0 0,0-1,0 1,0-1,0 1,0 0,0-1,0 1,0 17,0-17,17 0,1-1,-18 1,18-1,-1 1,-17 0</inkml:trace>
  <inkml:trace contextRef="#ctx0" brushRef="#br0" timeOffset="242702.4196">6262 17180,'-18'0,"1"0,-1 0,-17 18,-1-18,1 0,0 0,-1 0,1 0,0 18,0-18,-1 0,19 0,-36 17,35-17,-17 0,0 18,17-18,-17 17,-1-17,19 18,-18 0,-1-18,19 17,-1 1,-17 0,-18-1,17 1,1 0,0-1,0 1,-1-1,1 1,0 0,0-1,17 1,-17 0,-1 17,1 0,17-17,1 17,-1 0,1-17,-1 17,0 1,18-19,-17 19,-1-1,18-18,0 1,0 17,0-17,-18 0,18 17,0-17,0-1,0 1,0-1,0 19,0-1,0-17,0-1,0 1,0 0,0-1,0 1,0 0,18 17,17-18,-35 1,18 0,17-1,0 1,-17-18,17 18,-17-1,17 1,1 0,-19-1,18 1,1-1,-1 1,-17 0,-1-18,1 17,17 1,0 0,1-18,-1 0,18 17,0-17,0 0,35 0,0 18,-17-18,17 0,0 0,36 0,-19 18,1-18,-18 0,-17 0,17 0,18 0,-35 0,17 17,-18-17,1 0,-18 0,-18 0,18 0,0 0,0 0,17 35,1-35,-18 0,35 0,-35 0,18 0,17 0,-35 0,35 0,-18 0,19 0,-19 0,36 0,-18 0,-17 0,17 0,18 0,-36 0,19 0,-19 0,18 0,-17 0,-18 0,0 0,17 0,-17 0,-18 0,1 0,-1 0,-17 0,35-17,-18 17,0-18,0 18,1-17,-19 17,1-18,17 0,0 1,-17 17,17-18,-17 0,-18 1,18-1,-1 0,1 1,0 17,-1-18,-17 1,18-19,-1 19,1-1,0-17,17-1,0 1,-17 18,0-19,-1 36,1-17,0-1,-1 0,-17-17,18 17,-1-17,1 35,-18-35,18 17,-18 1,17-1,-17 0,18 1,0-1,-18 0,0 1,0-1,0 0,0 1,0-1,0 1,0-1,0 0,0 1,0-1,0-17,0 17,0 0,0 1,0-1,0 1,0-1,0-17,0 17,-18 0,0 1,1 17,-1-18,0 0,1 1,17-1,-18 0,1 1,-1 17,0-18,1 1,17-1,-18 0,0 1,-35-1,18 0,0 1,17-1,-17 18,-18-18,35 18,-17-17,17 17,-17-18,0 18,0-17,-1-19,1 36,0-17,17 17,-17 0,17 0,-17-18,17 18,-35-18,36 18,-19-17,1 17,0-18,17 18,-17-18,0 18,-1 0,-16 0,-1 0,0 0,-18 0,18 0,0 0,0 0,0 0,18 0,-18 0,-17 0,17 0,18 0,-18 0,0 0,0 0,-18 0,18 0,0 0,0 0,1 0,-19 0,36 0,17 0,-17 0,0 0,-1 0,19 0,-19 0,1 0,0 0,0 0,17 0,-17 18,17-18,-17 0,17 0,-17 18,-1-18,1 0,-18 0,0 0,18 17,-18-17,18 0,-18 0,18 0,-36 18,36-18,-18 0,18 0,-1 0,1 18,0-18,17 0,-17 0,17 17,1-17,-19 0,1 0,17 0,1 0,-1 0,1 0,-1 18</inkml:trace>
  <inkml:trace contextRef="#ctx0" brushRef="#br0" timeOffset="265150.1101">16986 16351,'0'18,"0"0,0-1,-17 18,17 1,0-1,0-17,0-1,0 1,0 17,0 0,0 1,0-1,0 0,0 1,0 16,0 1,0-17,0-1,35 36,-17-19,-1-16,1-1,-1 18,-17-18,18 0,0 1,-18-1,17 0,-17-17,18 17,-18-17,0-1,0 1,18 0,-18-1,0 19,0-1,0-17,0-1,0 19,17-36,-17 35,0-18,18 1,0 17,-1-17,1-18,-1 18,19-1,-1 1,0 17,1-17,-19-1,1 1,-18 0,17-1,1 1,0 0,-1-18,1 17,0 1,-18 17,35 0,-35-17,18 0,-1-1,19 19,-19-36,18 17,1 1,-1 0,0-1,1 1,16-18,-16 0,-1 18,0-18,1 0,-1 0,0 0,-17 0,17 17,0-17,-17 0,17 0,-17 0,17 0,18 0,-18 0,18 0,0 0,35 0,-17 0,17 0,-17 0,17 0,-18 0,19 0,-19 0,18 0,-35 0,0 0,0 0,0 0,18 0,-54 0,19 0,-1 0,0 0,18 0,18 0,-19 0,1 18,0-18,35 0,-17 35,17-35,-17 0,17 0,18 0,0 0,-18 0,18 0,0 0,-36 0,18 0,18 0,-35 0,-18 18,17-18,-17 0,0 0,-18 0,18 0,0 0,-18 0,36 0,-18 0,0 0,-18 0,18 0,0 0,0 0,17 0,-17 0,18 0,-1 0,-17 0,0 0,18 0,17 0,-35 0,0 0,17 0,-17 0,18 0,17 0,-35 0,0 0,0 0,35 0,-18 0,1 0,-18 0,18 0,17 0,-18 0,18 0,-17 0,17 0,-17 0,17 0,18 0,-36 0,36 0,0 0,0 0,17 0,-17 0,0 0,0 0,0 0,17 0,-17 0,-35 0,17 0,-18 0,18 0,-35 0,0 0,0 0,18 0,-18 0,0 0,0 0,-1 0,37 0,-36 0,17 0,18 0,-17 0,17 0,-17 0,34 0,-16 0,-19 0,18 0,-17 0,-1 0,-17 0,18 0,-18 0,17 0,-17 0,0 0,0 0,0 0,18 0,-18 0,-1 0,1 0,36 0,-19 0,18 0,-17 0,17 0,18 0,-36 0,36-18,18 0,-36 1,-17-1,17 1,18-19,-18 19,0-1,-17 18,17-18,-35 1,0 17,-1 0,19-18,-36 18,18-18,0 18,0 0,18-17,-54 17,54-36,-18 36,0-17,-18 17,18 0,17 0,-17 0,-17 0,16 0,-16 0,-1 0,0 0,1 0,-1 0,-17 0,-1 17,1 1,-1 0,1-1,0-17,-18 18,17-18,1 0,17 18,-17-18,0 0,17 17,-18-17,1 0</inkml:trace>
  <inkml:trace contextRef="#ctx0" brushRef="#br0" timeOffset="279230.7692">23424 16228,'18'0,"0"0,-1 0,1 0,0 0,-1 0,1 0,0 0,17 0,0 0,0 0,1 0,-1 0,0 0,0 0,1 0,17 0,-18 0,0-18,1 18,-1 0,-18 0,36-18,-35 18,17-17,-17 17,0 0,-1 0,1 0,17 0,0 0,1 0,-1 0,0-18,0 18,1 0,-1 0,0 0,18 0,-17 0,-1 0,0 0,0 0,-17 0,0 0,-1 0,19 0,-19 0,18 0,-17 0,17 0,1 0,-1 0,-17 0,17 0,-18 0,1-17,0 17,-1 0,1 0,0 0,-1-18,1 18,0 0,-1 0,19 0,-19 0,18 0,1 0,-1 0,0 0,1 0,-1-18,-18 18,19 0,-19-17,1 17,0-18,-1 18,1 0,17 0,0 0,1-18,-19 18,19 0,34 0,-17 0,-18 0,1 0,-1 0,18-17,-18 17,-17 0,-1 0,1 0,0 0,-1 0,1 0,17 0,-17 0,17 0,-17 0,-1-18,1 18,0 0,-18-18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55.81395" units="1/cm"/>
          <inkml:channelProperty channel="Y" name="resolution" value="55.6701" units="1/cm"/>
        </inkml:channelProperties>
      </inkml:inkSource>
      <inkml:timestamp xml:id="ts0" timeString="2020-11-01T07:31:01.0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19685 9119,'0'0,"-18"0,-17 0,0 0,0 0,-18 0,17 0,-17 0,-17 0,35 0,17 0,-17 0,-36 0,36 0,17 0,1 0,-1 0,0 0,1 0,-19 0,1-17,17 17,1 0,-18 0,-18 0,0 0,0 0,-18 0,18 0,0 0,0 0,1 0,-19 0,18 0,0 0,0 0,18 0,0 0,-1 0,19 0,-19 0,1 0,18 0,-1 0,-17 0,-1 0,19 0,-19 0,1 0,0 0,-18 0,0 0,18 0,0 0,-18 17,17-17,1 0,0 0,-1 0,1 18,0-18,0 18,17-18,-17 0,17 0,18 17,-18-17,-17 18,18-18,-1 17,0-17,-17 18,0 0,17-18,0 0,1 17,-18 1,17 0,0-1,1 1,-1 0,0-1,1-17,17 18,-18 17,18-17,-18 17,18-17,0-1,0 1,0 0,0-1,0 1,0 0,0-1,0 1,0-1,0 1,0 0,0-1,0 1,0 0,0 17,0-17,0-1,0 18,0-17,0 0,0-1,0 1,0 0,0-1,0 19,0-1,0 0,0-17,0-1,18 1,0 0,-1-18,1 17,0 1,-1 0,-17 17,18-17,0-1,-1-17,1 18,-1-1,1 1,-18 0,35-1,1 1,-1 0,0-1,18 1,-53 0,35-1,1 1,-1-1,0 1,-17-18,17 18,-17-18,-1 17,1-17,17 0,-17 0,0 18,17-18,-17 0,17 18,-18-18,1 0,17 17,-17-17,17 0,1 0,-1 18,0-18,0 0,1 0,-1 18,0-18,-17 0,-1 0,19 0,-1 0,0 0,-17 0,17 0,1 0,-1 0,0 0,18 0,0 0,0 0,17 17,-17-17,18 0,17 36,-17-36,17 0,-18 17,19-17,-19 0,18 18,18-18,-18 17,-17-17,-18 0,17 0,-17 0,0 0,0 18,-18-18,18 0,-17 0,34 0,-35 0,18 0,-17 0,17 0,-18 0,0 0,18 0,0 0,-18 0,0 0,1 0,-1 0,18 0,-18 0,0 0,18 0,-17 0,-1 0,18 0,-18 0,0 0,1 0,-1 0,0 0,1 0,-1 0,0 0,-17 0,17 0,0-18,-17 18,0 0,17 0,-18-17,1 17,0 0,-1 0,1 0,17 0,1 0,-1-18,0 18,0 0,18 0,0 0,-17-17,16 17,19 0,-18 0,0 0,35-18,-35 18,0 0,35 0,-35 0,0-18,0 18,-18 0,0 0,1-17,-1 17,18 0,-18 0,0 0,1 0,-1-18,0 18,1 0,-1-18,0 18,0 0,1 0,-1-17,0 17,0 0,1-18,-1 18,0-18,-17 18,0-17,-1 17,1-18,-1 18,1 0,17-18,1 1,-19 17,1-18,0 1,17-1,-17 18,17-18,0 1,-17 17,-1-18,1 18,0-18,-1 1,1-1,0 0,-1 1,1-1,-1 1,1-1,0-17,-18 17,0 0,0 1,0-1,0 0,0 1,0-18,0 17,0 0,0 1,0-1,-18-17,18 17,-18 0,18 1,0-1,0 0,-17 1,-1-1,1 1,-1-1,0 18,1-18,17 1,-18-1,0 0,1 1,-1 17,0 0,1-18,17 0,-18 1,1-1,-1 18,-17-17,-1-1,19 0,-19 18,1 0,-18-17,18 17,0 0,-18 0,0-18,0 18,18-18,17 18,-35 0,0-17,36 17,-1 0,-35-18,35 18,-17-18,17 18,1 0,-1 0,-17 0,-36-17,36 17,-18-18,35 18,-34 0,-1 0,-18 0,1 0,17 0,-18 0,0 0,19 0,-1 0,-18-17,53 17,1 0,-18 0,-1 0,-34-18,34 18,1 0,0 0,-18-18,35 18,1 0,-19 0,1 0,0 0,0 0,-18-35,35 35,0 0,1 0,-19 0,19 0,-18 0,17 0,-17 0,17 0,0 0,1 0,-19 0,1-35,18 35,-1 0,-17 0,-1-18,19 18,-1 0,-53-18,54 18,-18 0,-1-17,19 17,-1 0,0 0,-17 0,35-18,-18 18,1 0,-1 0,-17 0,17 0,1 0,-19 0,1 0,0 0,0 0,-1 0,1 0,0 0,-1 0,1 0,0 0,0 0,17-18,0 18,1 0,-1 0,-17-17,17 17,0 0,1 0,-1 0,1 0,-1 0,0 0,1 0,-19 0,19 0,-1 0,0 0,1 0</inkml:trace>
  <inkml:trace contextRef="#ctx0" brushRef="#br0" timeOffset="10056.0044">21378 11730,'-17'-18,"34"18,1 0,0 0,-1 0,1 0,0-17,-1 17,1 0,17-18,-17 18,-1 0,19 0,-19 0,1 0,0 0,17 0,0 0,-17 0,-1 0,1 0,0 0,17 0,-17 0,-1 0,1 0,17-18,-17 18,-1 0,1 0,0 0,-1 0,1 0,0 0,-1 0,19 0,-19 0,1 0,17 0,-17 0,-1 0,1 0,0 0,-1-17,1 17,0 0,-1 0,1 0,-1 0,19 0,-19 0,1 0,0 0,-1 0,1 0,0 0,-1 0,1 0,-1-18,1 18,0 0,-1 0,1 0,0 0,-1 0,1-18,0 18,-1 0,1 0,0 0,-1 0,1 0,-1 0,1-17,0 17,-1 0,1 0</inkml:trace>
  <inkml:trace contextRef="#ctx0" brushRef="#br0" timeOffset="75400.0127">26599 8872,'18'0,"0"0,-1 0,1 0,0 0,-1 0,1 0,0 0,-1 0,1 0,-1 0,1 0,0 0,-1 0,1 0,0 0,-18-17,17 17,1 0,0 0,-1 0,1 0,-1 0,1 0,0 0,-1 0,1 0,0 0,-1 0,1 0,0 0,-1 0</inkml:trace>
  <inkml:trace contextRef="#ctx0" brushRef="#br0" timeOffset="76679.4214">28240 8802,'17'17,"1"-17,0 0,-1 0,1 0,0 0,-1 0,1 0,0 0,-1 0,1 0,0 0</inkml:trace>
  <inkml:trace contextRef="#ctx0" brushRef="#br0" timeOffset="98055.607">22666 7408,'-18'0,"1"0,-1 0,0 0,-17 0,17 0,-17 0,18 0,-1 0,0 0,-17 0,17 0,1 0,-1 0,0 0,1 0,-18 18,17-18,0 18,1-18,-1 17,0-17,1 18,-19 0,19-1,-1-17,18 18,-17-1,17 1,-18 0,0-1,1 19,-1-19,18 1,-18 0,1 17,17-18,-18 19,18-1,0-17,0-1,0 1,0 17,0-17,0 17,-18 0,18-17,0 0,0 17,-17 0,17 1,0-19,-18 18,18 1,0-19,0 19,0-19,0 1,0 0,0 17,0-18,0 1,0 0,0-1,0 1,0 0,0-1,0 1,0 0,0-1,0 1,0-1,0 1,0 17,0-17,18 17,-18-17,17-18,1 35,0 1,-1-19,-17 1,18 17,-18-17,18 17,-18-17,17-18,1 17,-18 1,18 17,-1-17,1-1,-1 1,1-18,0 18,17-1,0 1,1 0,-19-18,18 17,-17-17,17 18,-17-18,0 0,-1 18,1-18,0 0,-1 0,1 0,-1 0,1 0,0 0,-1 0,1 0,0 0,-1 0,1 0,17 0,-17 0,0 0,-1 0,1 0,-1 0,1 0,0 0,17-18,0 0,-17 1,17-1,-35 0,18 18,-1-17,1-1,0 0,-1 1,-17-1,0 1,0-1,0 0,0 1,0-1,0 0,0 1,18 17,-18-18,0 0,18 1,-18-18,0 17,17 18,-17-18,0 1,0-1,0-17,0 17,0 0,0-17,0 17,0 1,0-1,-17-17,17 17,0 1,-18-1,0-17,1-1,17 19,0-1,0 1,-18-19,18 19,-18-19,18 19,-17-19,17 19,-18-18,1 35,17-18,-18-17,18 17,-18 0,18 1,-17-1,17 0,0 1,0-1,-18-17,0 17,18 1,-17-1,-1 0,0 1,1-1,-1 0,1 1,-19 17,19-18,-1 0,-17 1,17 17,0-18,1 1,-1 17,0-18,1 18,-1 0,1 0,-1 0,18-18,-18 18,1-17</inkml:trace>
  <inkml:trace contextRef="#ctx0" brushRef="#br0" timeOffset="128134.1777">19279 8784,'18'0,"0"0,-1 0,1 0,-1 0,1 0,0 0,-1 0,19 0,-1 0,0 0,18 0,-18 0,36 0,-18 0,0 0,0 0,0 0,17 0,-17 0,0 0,0 0,0 0,17 0,-17 0,-17 0,-1 0,0 0,-17 0,-1 0,19 0,-1 0,-17 0,-1 0,19 0,-1 0,-18 0,19 0,-1 0,0 0,1 0,-1 0,0 0,0 0,1 0,-1 0,0 0,1 0,16 0,-16 0,-1 0,0 0,1 0,-19 0,1 0,-1 0,1 0,0 0,-1 0,1 0,17 0,-17 0,0 0,17 0,0 0,36 0,-54 0,54 0,-36 0,18 0,0 0,-18 0,18 0,-18 0,18 0,-17 0,-1 0,0 0,1 0,-1 0,-18 0,19 0,-19 0,1 0,0 0,-1 0,19 0,-1 0,-18 0,19 0,-1 0,-17 0,17 0,0 0,0 0,1 0,-1 0,0 0,-17 0,17 0,1 0,-1 0,0 0,-17 0,-1 0,19 0,-19 0,1 0,0 0,-1 0,1 0,-1 0,1 0,17 0,-17 0,0 0,17 0,-17 0,-1 0,18 0,1 0,-1 0,0 0,1 0,-1 0,0 0,0 0,1-17,-1 17,-17 0,-1 0,-17-18,18 18,0 0,17 0,-18 0,19 0,-1 0,18 0,0 0,0 0,0 0,17 0,-17 0,-18 0,18 0,0 0,-17 0,-1 0,-18 0,1 0,0 0,17 0,0 0,1 0,16 0,1 0,36 0,-19 0,71 0,-35 0,18 18,-19-18,19 35,17-35,-35 0,-18 17,-17-17,17 0,-35 0,0 0,-18 0,-17 0,-1 0,1 0,-1 0,19 0,-19 0,19 0,-1 0,0 0,-17 0,17 0,36 0,-36 0,-17 0,17 0,0 0,-17 0,-1 0,1 0,0 0,-1 0,19 0,-1 0,-17 0,17 0,0 0,0 0,18 0,0 0,-18 0,1 0,-1 0,0 0,-17 0,0 0,-1 0,1 0,-1 0,1 0,17 0,-17 0,17 0,1 0,-1 18,0-18,18 0,0 0,18 0,-36 0,18 18,0-18,0 0,-18 0,0 0,-17 0,-1 0,1 0,0 0,-1 0,1 0,0 0,-1 0,1 0,0 0,17 0,0 0,0 0,1 0,17 0,17 0,-52 0,52 0,-34 0,-19 0,18 0,-17 0,0 0,-1 0,1 0,0 0,-1 0,1 0,0 0,17 0,0 0,18 0,-18 0,18 0,0 0,18 0,-18 0,-18 0,0 0,0 0,-17 0,0 0,-1 0,1 0,0 0,-1 0,19 0,-19 0,19 0,-1 0,0 0,18 0,-18 0,36 0,-54 0,19 0,-1 0,0 0,-17 0,0 0,-1 0,1 0,-1 0,19 0,-1 0,0 0,-17 0,17 0,-17 0,0 0,-18-18,17 0,1 18,-1-17</inkml:trace>
  <inkml:trace contextRef="#ctx0" brushRef="#br0" timeOffset="137305.6372">23989 12382,'-18'0,"1"0,-1 0,0 0,1 0,-1 0,-17-17,17 17,0 0,1 0,-1 0,1 0,-1 0,0 0,1 17,-1 1,0-18,1 18,17-1,-18 1,0 0,1-1,-1 1,1-18,-1 18,18-1,-18 1,1 0,-1-1,0-17,1 18,17-1,-18 1,0 0,1-1,17 1,-18-18,18 18,0-1,-17 1,17 0,0-1,0 1,0-1,0 1,0 0,0-1,0 1,0 0,0-1,0 19,0-19,0 1,0-1,0 1,0 0,0-1,0 1,0 17,0-17,0 0,0-1,0 1,0 17,0-17,0-1,17 1,1 17,-1-17,1 0,0-1,-18 1,17-18,1 18,0-1,-1 1,1-1,0 1,-18 0,17-18,1 0,-1 0,1 0,0 0,-1 0,1 0,0 0,-1 0,1 0,0 0,-1 0,1 0,-1 0,1 0,0 0,-1 0,1-18,0 0,-1 1,1-1,0 1,-1 17,-17-18,0 0,0 1,0-1,18 0,-18 1,18 17,-18-18,17 0,-17 1,0-1,0-17,18 17,-18 1,0-1,0 0,0-17,0 17,0-17,17 17,-17 1,0-18,0 17,0 0,0 1,0-1,0 0,0 1,0-1,0 0,0-17,0 18,0-1,0 0,0 1,0-1,0-17,0-1,0 19,0-1,0 1,0-1,0 0,0 1,-17-1,17 0,-18 1,18-1,-17 0,17 1,0-1,0 0,0 1,-18-1,18 1,-18-1,1 0,-1 18,0 0,1 0,-1-17,0 17,1-18</inkml:trace>
  <inkml:trace contextRef="#ctx0" brushRef="#br0" timeOffset="154409.9749">24395 13494,'17'0,"1"0,-1 0,1 0,0 0,-1 0,1 0,0 0,-1 0,1 0,0 0,-1 0,1 0,0 0,-1 0,1 0,17 0,-17 0,17 0,-17 0,17 0,-17 0,-1 0,18 0,-17 0,0 0,17 0,0 0,-17 0,17 0,0 0,1 0,17 0,17 0,-17 0,-18 0,1 0,-1 0,0 0,-17 0,0 0,-1 0,18 0,-17 0,0 0,-1 0,1 0,0 0,-1 0,1 0,0 0</inkml:trace>
  <inkml:trace contextRef="#ctx0" brushRef="#br0" timeOffset="162659.1881">19050 14023,'18'0,"-1"0,1 0,0 0,17 0,0 0,-17 0,17 0,-17 0,-1 0,19 0,-1 0,0 0,0 0,-17 0,0 0,52 0,-17 0,-18 0,18 0,0 0,0 0,18 0,-18 0,0 0,-1 0,1-18,36 18,-36 0,-1 0,19 0,0 0,-19 0,1 0,18 0,-18-17,0 17,0 0,-18 0,18 0,-18 0,0 0,-17 0,17 0,1-18,-19 18,1 0,0 0,-1 0,1 0,-1 0,19 0,-19-18,19 18,-1 0,-17 0,17 0,0 0,0 0,1 0,17 0,-18 0,18 0,-18 0,0 0,36 0,-18 0,-18 0,0 0,-17 0,53 0,-36 0,0 0,-17 0,52 0,-34 0,-19 0,36-17,-35 17,17 0,0-18,-17 18,17 0,-17 0,17-18,0 18,1 0,17-17,-18 17,18 0,0 0,0 0,17 0,-17-18,0 18,0 0,18-35,-19 35,1-18,0 18,18-17,-18 17,0 0,-18-18,18 18,17 0,-17 0,0 0,0 0,0-18,18 18,-36 0,18 0,0 0,0 0,0-17,17 17,-17 0,0 0,-18-18,18 18,-18 0,1 0,-1-18,0 18,1-17,-1 17,0 0,-17 0,17 0,-17-18,-1 18,19 0,-19-18,19 18,-1 0,0-17,0 17,1 0,-1-18,0 18,0-17,1 17,-1-18,0 18,1-18,-1 1,0-1,0 18,1 0,-19-18,1 18,0 0,-1 0,-17-17,36 17,-19 0,1 0,17 0,-17 0,-1 0,19 0,-1 0,0 0,18 0,18 0,-18 0,-1 0,1 0,-17 0,17 0,17 35,-35-35,1 0,-1 0,0 18,-17-18,0 0,-1 0,1 0,-1 0,1 0,0 0,-1 0,1 0,17 0,-17 0,17 17,0 1,1-18,-19 0,19 18,-19-1</inkml:trace>
  <inkml:trace contextRef="#ctx0" brushRef="#br0" timeOffset="173641.2001">20761 5539,'-18'0,"1"0,-1 0,0 0,1 17,-1-17,0 18,1 0,17-1,-18 1,1-1,-1 1,0-18,1 18,-1-1,18 1,-18 0,1-1,17 1,-18 0,18-1,-18 1,18-1,0 1,-17 0,17-1,0 1,0 0,0-1,0 1,0 0,0-1,0 1,0-1,0 1,0 0,0-1,0 1,0 0,0-1,0 1,0 0,0-1,0 1,0 0,0-1,0 1,17-1,1 1,0-18,-1 0,1 0,0 0,-1 0,1 0,0 0,-1 0,1 0,-1 0,1 0,0 0,-1 0,1 0,0 0,-1 0,1 0,0 0,-1 0,1-18,0 1,-1-1,1 1,-1-1,1 18,-18-18,18 1,-18-1,0 0,0 1,0-1,0 0,17 1,-17-1,0 0,0 1,0-1,0 1,0-1,0 0,0 1,0-1,0 0,0 1,0-1,0 0,0 1,0-1,0 1,0-1,0 0,0 1,0-1,0 0,0 1,-17-1,17 0,-18-17,0 18,18-1,-17 18,17-18,-18 1,1-1,-1 0,0 18,1 0,-1 0,0 0,1 0,-1 0,0 0,1 0,-1 18,0-18,1 18</inkml:trace>
  <inkml:trace contextRef="#ctx0" brushRef="#br0" timeOffset="176668.9259">17110 6403,'0'18,"17"-18,19 17,-19-17,1 0,17 0,0 18,-17-18,17 0,1 0,-19 17,1-17,0 0,-1 0,18 0,-17 0,17 0,1 0,-1 0,0 0,1 0,-1 0,0 0,0 0,1 0,-1 0,0 0,-17 0,17 0,0 0,1 0,-1 0,0 0,18 0,-18 0,18 0,18 0,-18 0,0 0,0 0,35 0,-18 0,36 0,0 0,18 0,-19 0,-34 0,35 0,0 0,17 0,-17 0,-36 0,19 0,-19 0,18 0,-17 0,-18 0,17 0,-17 0,-17 0,-1 0,0 0,0 0,-17 0,17 0,-17 0,17 0,1 0,-1 0,0 0,18 0,-18 0,18 0,0 0,-18 0,18 0,18 0,-1 0,19 0,-36 0,-1 0,1 0,0 0,18 0,-36 0,0 0,-17 0,17 0,1 0,-19 0,1 0,0 0,17 0,0 0,-17 0,17 18,-17-18,-1 0,19 0,-19 0,1 18,-1-18,19 0,-1 0,0 0,1 0,-19 0,1 0,-1 0,1 0,0 0,-1 0,1 0,0 0,-1 0,19 0,-1 0,0 17,18-17,-18 0,18 0,18 0,-18 0,0 0,0 0,-18 0,0 0,0 0,-17 0,0 0,-1 0,1 0,0 0,-1 0,1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60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输入序列</a:t>
            </a:r>
            <a:r>
              <a:rPr lang="en-US" altLang="zh-CN" dirty="0" smtClean="0"/>
              <a:t>X</a:t>
            </a:r>
            <a:r>
              <a:rPr lang="zh-CN" altLang="en-US" dirty="0" smtClean="0"/>
              <a:t>经过</a:t>
            </a:r>
            <a:r>
              <a:rPr lang="en-US" altLang="zh-CN" dirty="0" smtClean="0"/>
              <a:t>word embedding</a:t>
            </a:r>
            <a:r>
              <a:rPr lang="zh-CN" altLang="en-US" dirty="0" smtClean="0"/>
              <a:t>和</a:t>
            </a:r>
            <a:r>
              <a:rPr lang="en-US" altLang="zh-CN" dirty="0" smtClean="0"/>
              <a:t>positional encoding</a:t>
            </a:r>
            <a:r>
              <a:rPr lang="zh-CN" altLang="en-US" dirty="0" smtClean="0"/>
              <a:t>做直接加和后，作为</a:t>
            </a:r>
            <a:r>
              <a:rPr lang="en-US" altLang="zh-CN" dirty="0" smtClean="0"/>
              <a:t>Encoder</a:t>
            </a:r>
            <a:r>
              <a:rPr lang="zh-CN" altLang="en-US" dirty="0" smtClean="0"/>
              <a:t>部分的输入。输入向量经过一个</a:t>
            </a:r>
            <a:r>
              <a:rPr lang="en-US" altLang="zh-CN" dirty="0" smtClean="0"/>
              <a:t>multi-head self-attention</a:t>
            </a:r>
            <a:r>
              <a:rPr lang="zh-CN" altLang="en-US" dirty="0" smtClean="0"/>
              <a:t>层后，做一次</a:t>
            </a:r>
            <a:r>
              <a:rPr lang="en-US" altLang="zh-CN" dirty="0" smtClean="0"/>
              <a:t>residual connection</a:t>
            </a:r>
            <a:r>
              <a:rPr lang="zh-CN" altLang="en-US" dirty="0" smtClean="0"/>
              <a:t>（残差连接）和</a:t>
            </a:r>
            <a:r>
              <a:rPr lang="en-US" altLang="zh-CN" dirty="0" smtClean="0"/>
              <a:t>Layer Normalization</a:t>
            </a:r>
            <a:r>
              <a:rPr lang="zh-CN" altLang="en-US" dirty="0" smtClean="0"/>
              <a:t>（层归一化，下文中简称</a:t>
            </a:r>
            <a:r>
              <a:rPr lang="en-US" altLang="zh-CN" dirty="0" smtClean="0"/>
              <a:t>LN</a:t>
            </a:r>
            <a:r>
              <a:rPr lang="zh-CN" altLang="en-US" dirty="0" smtClean="0"/>
              <a:t>），输入到下一层</a:t>
            </a:r>
            <a:r>
              <a:rPr lang="en-US" altLang="zh-CN" dirty="0" smtClean="0"/>
              <a:t>position-wise feed-forward network</a:t>
            </a:r>
            <a:r>
              <a:rPr lang="zh-CN" altLang="en-US" dirty="0" smtClean="0"/>
              <a:t>中。之后再进行一次残差连接</a:t>
            </a:r>
            <a:r>
              <a:rPr lang="en-US" altLang="zh-CN" dirty="0" smtClean="0"/>
              <a:t>+LN</a:t>
            </a:r>
            <a:r>
              <a:rPr lang="zh-CN" altLang="en-US" dirty="0" smtClean="0"/>
              <a:t>，输出到</a:t>
            </a:r>
            <a:r>
              <a:rPr lang="en-US" altLang="zh-CN" dirty="0" smtClean="0"/>
              <a:t>Decoder</a:t>
            </a:r>
            <a:r>
              <a:rPr lang="zh-CN" altLang="en-US" dirty="0" smtClean="0"/>
              <a:t>部分</a:t>
            </a:r>
            <a:endParaRPr lang="en-US" altLang="zh-CN" dirty="0" smtClean="0"/>
          </a:p>
          <a:p>
            <a:r>
              <a:rPr lang="en-US" altLang="zh-CN" sz="1200" dirty="0" smtClean="0">
                <a:solidFill>
                  <a:srgbClr val="FF0000"/>
                </a:solidFill>
              </a:rPr>
              <a:t>scaled dot-product attention</a:t>
            </a:r>
          </a:p>
          <a:p>
            <a:r>
              <a:rPr lang="zh-CN" altLang="en-US" sz="1200" dirty="0" smtClean="0">
                <a:solidFill>
                  <a:srgbClr val="FF0000"/>
                </a:solidFill>
              </a:rPr>
              <a:t>为什么要进行</a:t>
            </a:r>
            <a:r>
              <a:rPr lang="en-US" altLang="zh-CN" sz="1200" dirty="0" smtClean="0">
                <a:solidFill>
                  <a:srgbClr val="FF0000"/>
                </a:solidFill>
              </a:rPr>
              <a:t>scaled? https://blog.csdn.net/qq_37430422/article/details/105042303</a:t>
            </a:r>
            <a:endParaRPr lang="zh-CN" altLang="en-US" sz="1200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dropout</a:t>
            </a:r>
            <a:r>
              <a:rPr lang="zh-CN" altLang="en-US" dirty="0" smtClean="0"/>
              <a:t>丢弃的是什么（防止过度拟合） </a:t>
            </a:r>
            <a:r>
              <a:rPr lang="en-US" altLang="zh-CN" dirty="0" smtClean="0"/>
              <a:t>https://www.zhihu.com/question/314260282/answer/796953696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65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customXml" Target="../ink/ink1.xml"/><Relationship Id="rId3" Type="http://schemas.openxmlformats.org/officeDocument/2006/relationships/image" Target="../media/image18.png"/><Relationship Id="rId21" Type="http://schemas.openxmlformats.org/officeDocument/2006/relationships/image" Target="../media/image34.emf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png"/><Relationship Id="rId20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3.emf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7.emf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customXml" Target="../ink/ink4.xml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7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customXml" Target="../ink/ink5.xml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06581" y="1225060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1" y="5894738"/>
            <a:ext cx="3969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Xinsheng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Wang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42258" y="2146653"/>
            <a:ext cx="1207478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Encoding History with Context-aware Representation Learning for Personalized Search</a:t>
            </a:r>
            <a:endParaRPr lang="en-US" altLang="zh-CN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85995" y="5268595"/>
            <a:ext cx="264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2020.11.1  </a:t>
            </a: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•  ChongQing</a:t>
            </a:r>
            <a:r>
              <a:rPr lang="en-US" altLang="zh-CN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64569" y="4422531"/>
            <a:ext cx="409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85173" y="3675076"/>
            <a:ext cx="920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Yujia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Zhou, </a:t>
            </a:r>
            <a:r>
              <a:rPr lang="en-US" altLang="zh-CN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Zhicheng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Dou </a:t>
            </a:r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Ji-Rong</a:t>
            </a:r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Wen (SIGIR2020)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89" y="1471309"/>
            <a:ext cx="7397992" cy="317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4792291"/>
            <a:ext cx="58007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5115128"/>
            <a:ext cx="578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5419928"/>
            <a:ext cx="6029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7" y="5943803"/>
            <a:ext cx="42386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45" y="1451930"/>
            <a:ext cx="9465435" cy="490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14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86403"/>
            <a:ext cx="10515600" cy="482946"/>
          </a:xfrm>
        </p:spPr>
        <p:txBody>
          <a:bodyPr/>
          <a:lstStyle/>
          <a:p>
            <a:r>
              <a:rPr lang="en-US" altLang="zh-CN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Conclusion</a:t>
            </a:r>
            <a:endParaRPr lang="en-US" altLang="zh-CN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31569" y="1625063"/>
            <a:ext cx="9928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dirty="0" smtClean="0">
                <a:solidFill>
                  <a:prstClr val="black"/>
                </a:solidFill>
              </a:rPr>
              <a:t>A </a:t>
            </a:r>
            <a:r>
              <a:rPr lang="en-US" altLang="zh-CN" sz="2400" dirty="0">
                <a:solidFill>
                  <a:prstClr val="black"/>
                </a:solidFill>
              </a:rPr>
              <a:t>multi-stage query disambiguation model to parse the meaning of the current query.</a:t>
            </a:r>
          </a:p>
          <a:p>
            <a:pPr lvl="0"/>
            <a:r>
              <a:rPr lang="en-US" altLang="zh-CN" sz="2400" dirty="0" smtClean="0">
                <a:solidFill>
                  <a:prstClr val="black"/>
                </a:solidFill>
              </a:rPr>
              <a:t>A </a:t>
            </a:r>
            <a:r>
              <a:rPr lang="en-US" altLang="zh-CN" sz="2400" dirty="0">
                <a:solidFill>
                  <a:prstClr val="black"/>
                </a:solidFill>
              </a:rPr>
              <a:t>personalized language model is constructed to predict user intent based on existing queries.</a:t>
            </a:r>
          </a:p>
          <a:p>
            <a:pPr lvl="0"/>
            <a:r>
              <a:rPr lang="en-US" altLang="zh-CN" sz="2400" dirty="0">
                <a:solidFill>
                  <a:prstClr val="black"/>
                </a:solidFill>
              </a:rPr>
              <a:t>These two sub-models are implemented by hierarchical transformer to encode rich </a:t>
            </a:r>
            <a:r>
              <a:rPr lang="en-US" altLang="zh-CN" sz="2400">
                <a:solidFill>
                  <a:prstClr val="black"/>
                </a:solidFill>
              </a:rPr>
              <a:t>contextual </a:t>
            </a:r>
            <a:r>
              <a:rPr lang="en-US" altLang="zh-CN" sz="2400" smtClean="0">
                <a:solidFill>
                  <a:prstClr val="black"/>
                </a:solidFill>
              </a:rPr>
              <a:t>information. 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lvl="0"/>
            <a:r>
              <a:rPr lang="en-US" altLang="zh-CN" sz="2400" dirty="0">
                <a:solidFill>
                  <a:prstClr val="black"/>
                </a:solidFill>
              </a:rPr>
              <a:t>After gated joint of them, two loss functions to optimize the whole framework. </a:t>
            </a:r>
            <a:endParaRPr lang="zh-CN" altLang="en-US" sz="2400" dirty="0"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956685" y="3074670"/>
            <a:ext cx="42786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2474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4854221" y="1951975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1.Introduction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54221" y="280006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54221" y="3648155"/>
            <a:ext cx="332867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Experiments</a:t>
            </a:r>
            <a:endParaRPr lang="en-US" altLang="zh-CN" sz="4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854220" y="4496245"/>
            <a:ext cx="299148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4.Conclusion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8023" y="1538653"/>
            <a:ext cx="9381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Most of existing studies focus on building </a:t>
            </a:r>
            <a:r>
              <a:rPr lang="en-US" altLang="zh-CN" sz="2400" b="1" dirty="0"/>
              <a:t>user profiles </a:t>
            </a:r>
            <a:r>
              <a:rPr lang="en-US" altLang="zh-CN" sz="2400" dirty="0"/>
              <a:t>according to user historical data, and highlighted the relevant part based on the current query to re-rank the candidate documents.</a:t>
            </a:r>
            <a:endParaRPr lang="zh-CN" alt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88023" y="2782611"/>
            <a:ext cx="9926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The writers aim </a:t>
            </a:r>
            <a:r>
              <a:rPr lang="en-US" altLang="zh-CN" sz="2400" dirty="0"/>
              <a:t>to abandon the establishment of user profile. Instead </a:t>
            </a:r>
            <a:r>
              <a:rPr lang="en-US" altLang="zh-CN" sz="2400" dirty="0" smtClean="0"/>
              <a:t>writers </a:t>
            </a:r>
            <a:r>
              <a:rPr lang="en-US" altLang="zh-CN" sz="2400" dirty="0"/>
              <a:t>regard the historical data as </a:t>
            </a:r>
            <a:r>
              <a:rPr lang="en-US" altLang="zh-CN" sz="2400" b="1" dirty="0"/>
              <a:t>contextual information </a:t>
            </a:r>
            <a:r>
              <a:rPr lang="en-US" altLang="zh-CN" sz="2400" dirty="0"/>
              <a:t>to refine the representation of the current </a:t>
            </a:r>
            <a:r>
              <a:rPr lang="en-US" altLang="zh-CN" sz="2400" dirty="0" smtClean="0"/>
              <a:t>query</a:t>
            </a:r>
            <a:r>
              <a:rPr lang="en-US" altLang="zh-CN" sz="2400" dirty="0"/>
              <a:t>.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888023" y="5931629"/>
            <a:ext cx="819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Paper </a:t>
            </a:r>
            <a:r>
              <a:rPr lang="en-US" altLang="zh-CN" dirty="0" err="1" smtClean="0"/>
              <a:t>url</a:t>
            </a:r>
            <a:r>
              <a:rPr lang="en-US" altLang="zh-CN" dirty="0" smtClean="0"/>
              <a:t> : https</a:t>
            </a:r>
            <a:r>
              <a:rPr lang="en-US" altLang="zh-CN" dirty="0"/>
              <a:t>://doi.org/10.1145/3397271.3401175 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8023" y="4129953"/>
            <a:ext cx="10234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The writers </a:t>
            </a:r>
            <a:r>
              <a:rPr lang="en-US" altLang="zh-CN" sz="2400" dirty="0"/>
              <a:t>propose </a:t>
            </a:r>
            <a:r>
              <a:rPr lang="en-US" altLang="zh-CN" sz="2400" b="1" dirty="0"/>
              <a:t>a context-aware neural retrieval model</a:t>
            </a:r>
            <a:r>
              <a:rPr lang="en-US" altLang="zh-CN" sz="2400" dirty="0"/>
              <a:t>, which incorporates rich contextual information including </a:t>
            </a:r>
            <a:r>
              <a:rPr lang="en-US" altLang="zh-CN" sz="2400" b="1" dirty="0"/>
              <a:t>query terms</a:t>
            </a:r>
            <a:r>
              <a:rPr lang="en-US" altLang="zh-CN" sz="2400" dirty="0"/>
              <a:t>, </a:t>
            </a:r>
            <a:r>
              <a:rPr lang="en-US" altLang="zh-CN" sz="2400" b="1" dirty="0"/>
              <a:t>short-term history</a:t>
            </a:r>
            <a:r>
              <a:rPr lang="en-US" altLang="zh-CN" sz="2400" dirty="0"/>
              <a:t>, and </a:t>
            </a:r>
            <a:r>
              <a:rPr lang="en-US" altLang="zh-CN" sz="2400" b="1" dirty="0"/>
              <a:t>long-term history </a:t>
            </a:r>
            <a:r>
              <a:rPr lang="en-US" altLang="zh-CN" sz="2400" dirty="0"/>
              <a:t>to refine the representation of the current query. 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5969975" y="3141607"/>
            <a:ext cx="2127739" cy="9935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 context-aware neural retrieval model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21612" y="2682036"/>
            <a:ext cx="2127739" cy="9935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the query disambiguation model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821613" y="4029631"/>
            <a:ext cx="2127739" cy="9935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the personalized language model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9" name="直接箭头连接符 8"/>
          <p:cNvCxnSpPr>
            <a:stCxn id="4" idx="3"/>
            <a:endCxn id="5" idx="1"/>
          </p:cNvCxnSpPr>
          <p:nvPr/>
        </p:nvCxnSpPr>
        <p:spPr>
          <a:xfrm flipV="1">
            <a:off x="8097714" y="3178802"/>
            <a:ext cx="723898" cy="4595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4" idx="3"/>
            <a:endCxn id="6" idx="1"/>
          </p:cNvCxnSpPr>
          <p:nvPr/>
        </p:nvCxnSpPr>
        <p:spPr>
          <a:xfrm>
            <a:off x="8097714" y="3638373"/>
            <a:ext cx="723899" cy="888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27" y="3206731"/>
            <a:ext cx="34210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490" y="3818549"/>
            <a:ext cx="23701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27" y="3781061"/>
            <a:ext cx="60166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847" y="4482613"/>
            <a:ext cx="16224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255847" y="2676214"/>
            <a:ext cx="2338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H = { H</a:t>
            </a:r>
            <a:r>
              <a:rPr lang="en-US" altLang="zh-CN" b="1" baseline="30000" dirty="0" smtClean="0"/>
              <a:t>S</a:t>
            </a:r>
            <a:r>
              <a:rPr lang="en-US" altLang="zh-CN" b="1" dirty="0" smtClean="0"/>
              <a:t>, H</a:t>
            </a:r>
            <a:r>
              <a:rPr lang="en-US" altLang="zh-CN" b="1" baseline="30000" dirty="0" smtClean="0"/>
              <a:t>L </a:t>
            </a:r>
            <a:r>
              <a:rPr lang="en-US" altLang="zh-CN" b="1" dirty="0" smtClean="0"/>
              <a:t>} </a:t>
            </a:r>
            <a:endParaRPr lang="zh-CN" alt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59941" y="1743108"/>
            <a:ext cx="5477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</a:rPr>
              <a:t>(1) The parameters and model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8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3" y="1973941"/>
            <a:ext cx="5564997" cy="454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277" y="1512276"/>
            <a:ext cx="5477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</a:rPr>
              <a:t>(2) The query disambiguation model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992" y="2499014"/>
            <a:ext cx="163830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470" y="1207476"/>
            <a:ext cx="2781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141" y="1617694"/>
            <a:ext cx="212566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589" y="1973941"/>
            <a:ext cx="26590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589" y="2470716"/>
            <a:ext cx="2713037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470" y="2993986"/>
            <a:ext cx="2971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021" y="5399883"/>
            <a:ext cx="3589337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948" y="5847187"/>
            <a:ext cx="385603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32270" y="1175210"/>
            <a:ext cx="47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(1)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362635" y="1558440"/>
            <a:ext cx="47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(2)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726615" y="1987390"/>
            <a:ext cx="47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(3)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955713" y="2451193"/>
            <a:ext cx="47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(4)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107300" y="3163333"/>
            <a:ext cx="47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(5)</a:t>
            </a:r>
            <a:endParaRPr lang="zh-CN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948" y="4536716"/>
            <a:ext cx="1249363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451120" y="2796304"/>
            <a:ext cx="24218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>
                <a:solidFill>
                  <a:srgbClr val="FF0000"/>
                </a:solidFill>
              </a:rPr>
              <a:t>W</a:t>
            </a:r>
            <a:r>
              <a:rPr lang="zh-CN" altLang="en-US" sz="900" dirty="0" smtClean="0">
                <a:solidFill>
                  <a:srgbClr val="FF0000"/>
                </a:solidFill>
              </a:rPr>
              <a:t>是模型训练中得到的参数，维度为</a:t>
            </a:r>
            <a:r>
              <a:rPr lang="en-US" altLang="zh-CN" sz="900" dirty="0" smtClean="0">
                <a:solidFill>
                  <a:srgbClr val="FF0000"/>
                </a:solidFill>
              </a:rPr>
              <a:t>d*d/h</a:t>
            </a:r>
            <a:endParaRPr lang="zh-CN" altLang="en-US" sz="9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13046" y="2286523"/>
            <a:ext cx="2265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err="1" smtClean="0">
                <a:solidFill>
                  <a:srgbClr val="FF0000"/>
                </a:solidFill>
              </a:rPr>
              <a:t>W</a:t>
            </a:r>
            <a:r>
              <a:rPr lang="en-US" altLang="zh-CN" sz="900" baseline="30000" dirty="0" err="1" smtClean="0">
                <a:solidFill>
                  <a:srgbClr val="FF0000"/>
                </a:solidFill>
              </a:rPr>
              <a:t>o</a:t>
            </a:r>
            <a:r>
              <a:rPr lang="zh-CN" altLang="en-US" sz="900" dirty="0" smtClean="0">
                <a:solidFill>
                  <a:srgbClr val="FF0000"/>
                </a:solidFill>
              </a:rPr>
              <a:t>是模型训练中得到的参数，维度为</a:t>
            </a:r>
            <a:r>
              <a:rPr lang="en-US" altLang="zh-CN" sz="900" dirty="0" smtClean="0">
                <a:solidFill>
                  <a:srgbClr val="FF0000"/>
                </a:solidFill>
              </a:rPr>
              <a:t>d*d</a:t>
            </a:r>
            <a:endParaRPr lang="zh-CN" altLang="en-US" sz="9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790" y="204440"/>
            <a:ext cx="1432717" cy="97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992" y="3748290"/>
            <a:ext cx="26955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980031" y="3712333"/>
            <a:ext cx="47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(6)</a:t>
            </a:r>
            <a:endParaRPr lang="zh-CN" alt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694" y="240606"/>
            <a:ext cx="1174447" cy="934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142" y="6371882"/>
            <a:ext cx="23907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977" y="6426600"/>
            <a:ext cx="2933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49963" y="4791187"/>
            <a:ext cx="3787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rgbClr val="FF0000"/>
                </a:solidFill>
              </a:rPr>
              <a:t>为了减小下游计算成本，这里将</a:t>
            </a:r>
            <a:r>
              <a:rPr lang="en-US" altLang="zh-CN" sz="900" dirty="0" smtClean="0">
                <a:solidFill>
                  <a:srgbClr val="FF0000"/>
                </a:solidFill>
              </a:rPr>
              <a:t>e</a:t>
            </a:r>
            <a:r>
              <a:rPr lang="en-US" altLang="zh-CN" sz="900" baseline="-25000" dirty="0" smtClean="0">
                <a:solidFill>
                  <a:srgbClr val="FF0000"/>
                </a:solidFill>
              </a:rPr>
              <a:t>i</a:t>
            </a:r>
            <a:r>
              <a:rPr lang="en-US" altLang="zh-CN" sz="900" baseline="30000" dirty="0" smtClean="0">
                <a:solidFill>
                  <a:srgbClr val="FF0000"/>
                </a:solidFill>
              </a:rPr>
              <a:t>w</a:t>
            </a:r>
            <a:r>
              <a:rPr lang="zh-CN" altLang="en-US" sz="900" dirty="0" smtClean="0">
                <a:solidFill>
                  <a:srgbClr val="FF0000"/>
                </a:solidFill>
              </a:rPr>
              <a:t>进行加和处理</a:t>
            </a:r>
            <a:endParaRPr lang="zh-CN" altLang="en-US" sz="9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9334440" y="4438800"/>
              <a:ext cx="360" cy="360"/>
            </p14:xfrm>
          </p:contentPart>
        </mc:Choice>
        <mc:Fallback>
          <p:pic>
            <p:nvPicPr>
              <p:cNvPr id="10" name="墨迹 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25080" y="442944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8051760" y="1155600"/>
              <a:ext cx="3461040" cy="3543840"/>
            </p14:xfrm>
          </p:contentPart>
        </mc:Choice>
        <mc:Fallback>
          <p:pic>
            <p:nvPicPr>
              <p:cNvPr id="11" name="墨迹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42400" y="1146240"/>
                <a:ext cx="3479760" cy="3562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2" y="2321168"/>
            <a:ext cx="5812083" cy="367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81354" y="1565031"/>
            <a:ext cx="5398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</a:rPr>
              <a:t>(3) The personalized language model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570" y="3139059"/>
            <a:ext cx="4427537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077" y="3901270"/>
            <a:ext cx="21796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077" y="4562424"/>
            <a:ext cx="15700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077" y="2633834"/>
            <a:ext cx="39100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06419" y="2633834"/>
            <a:ext cx="59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(1)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856506" y="3248080"/>
            <a:ext cx="59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(2)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111857" y="4601734"/>
            <a:ext cx="59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(4)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556543" y="3878557"/>
            <a:ext cx="59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(3)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55714" y="4670984"/>
            <a:ext cx="16099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rgbClr val="FF0000"/>
                </a:solidFill>
              </a:rPr>
              <a:t>激活函数为</a:t>
            </a:r>
            <a:r>
              <a:rPr lang="en-US" altLang="zh-CN" sz="900" dirty="0" smtClean="0">
                <a:solidFill>
                  <a:srgbClr val="FF0000"/>
                </a:solidFill>
              </a:rPr>
              <a:t>sigmoid</a:t>
            </a:r>
            <a:endParaRPr lang="zh-CN" altLang="en-US" sz="9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844" y="4141373"/>
            <a:ext cx="1344950" cy="129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0" y="2038320"/>
              <a:ext cx="10655640" cy="476928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9360" y="2028960"/>
                <a:ext cx="10674360" cy="478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81354" y="1565031"/>
            <a:ext cx="5398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</a:rPr>
              <a:t>(4) Re-ranking Search Results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004" y="2318050"/>
            <a:ext cx="5227637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65" y="3254650"/>
            <a:ext cx="36433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49" y="4438586"/>
            <a:ext cx="3322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004" y="4911197"/>
            <a:ext cx="3719513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55738" y="3254650"/>
            <a:ext cx="59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(3)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375677" y="2375464"/>
            <a:ext cx="59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(2)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674172" y="4438586"/>
            <a:ext cx="59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(4)</a:t>
            </a:r>
            <a:endParaRPr lang="zh-CN" altLang="en-US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966" y="6228828"/>
            <a:ext cx="1766491" cy="35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图片 12"/>
          <p:cNvPicPr/>
          <p:nvPr/>
        </p:nvPicPr>
        <p:blipFill>
          <a:blip r:embed="rId7"/>
          <a:stretch>
            <a:fillRect/>
          </a:stretch>
        </p:blipFill>
        <p:spPr>
          <a:xfrm>
            <a:off x="395654" y="2235438"/>
            <a:ext cx="4809392" cy="38534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309484" y="1790018"/>
            <a:ext cx="59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(1)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747" y="2834554"/>
            <a:ext cx="34861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709" y="3663947"/>
            <a:ext cx="27908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389" y="2863129"/>
            <a:ext cx="1257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837859" y="2834554"/>
            <a:ext cx="13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、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570" y="3968029"/>
            <a:ext cx="33623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076" y="4001366"/>
            <a:ext cx="42862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49" y="6157208"/>
            <a:ext cx="5159154" cy="25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04" y="5897893"/>
            <a:ext cx="785313" cy="19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65" y="1795863"/>
            <a:ext cx="3083187" cy="36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837859" y="5115468"/>
            <a:ext cx="59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(5)</a:t>
            </a:r>
            <a:endParaRPr lang="zh-CN" altLang="en-US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455" y="421766"/>
            <a:ext cx="1085647" cy="114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9735779" y="1862190"/>
            <a:ext cx="16099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rgbClr val="FF0000"/>
                </a:solidFill>
              </a:rPr>
              <a:t>激活函数为</a:t>
            </a:r>
            <a:r>
              <a:rPr lang="en-US" altLang="zh-CN" sz="900" dirty="0" err="1" smtClean="0">
                <a:solidFill>
                  <a:srgbClr val="FF0000"/>
                </a:solidFill>
              </a:rPr>
              <a:t>tanh</a:t>
            </a:r>
            <a:endParaRPr lang="zh-CN" altLang="en-US" sz="9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" name="墨迹 2"/>
              <p14:cNvContentPartPr/>
              <p14:nvPr/>
            </p14:nvContentPartPr>
            <p14:xfrm>
              <a:off x="1752480" y="1663560"/>
              <a:ext cx="10014480" cy="508032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43120" y="1654200"/>
                <a:ext cx="10033200" cy="509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315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81354" y="1565031"/>
            <a:ext cx="5398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</a:rPr>
              <a:t>(4) Training and Optimization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4" y="2321230"/>
            <a:ext cx="5456848" cy="282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176" y="2809265"/>
            <a:ext cx="35591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928" y="2427594"/>
            <a:ext cx="12192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629" y="4306215"/>
            <a:ext cx="1425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897" y="4509415"/>
            <a:ext cx="22256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50" y="1963344"/>
            <a:ext cx="18907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53" y="3316872"/>
            <a:ext cx="1954761" cy="24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53" y="3560779"/>
            <a:ext cx="1964164" cy="27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53" y="3868507"/>
            <a:ext cx="3015937" cy="31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墨迹 2"/>
              <p14:cNvContentPartPr/>
              <p14:nvPr/>
            </p14:nvContentPartPr>
            <p14:xfrm>
              <a:off x="6076800" y="1981080"/>
              <a:ext cx="4642200" cy="306756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67440" y="1971720"/>
                <a:ext cx="4660920" cy="308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460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067" y="1554407"/>
            <a:ext cx="9828652" cy="470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4271</TotalTime>
  <Words>477</Words>
  <Application>Microsoft Office PowerPoint</Application>
  <PresentationFormat>自定义</PresentationFormat>
  <Paragraphs>74</Paragraphs>
  <Slides>13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主题​​</vt:lpstr>
      <vt:lpstr>PowerPoint 演示文稿</vt:lpstr>
      <vt:lpstr>PowerPoint 演示文稿</vt:lpstr>
      <vt:lpstr>Introduction</vt:lpstr>
      <vt:lpstr>Method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Conclusion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wang</cp:lastModifiedBy>
  <cp:revision>1398</cp:revision>
  <dcterms:created xsi:type="dcterms:W3CDTF">2017-04-22T07:59:00Z</dcterms:created>
  <dcterms:modified xsi:type="dcterms:W3CDTF">2020-11-01T07:58:25Z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